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media/image1.png" ContentType="image/png"/>
  <Override PartName="/ppt/media/image2.png" ContentType="image/png"/>
  <Override PartName="/ppt/media/image3.png" ContentType="image/png"/>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0.xml.rels" ContentType="application/vnd.openxmlformats-package.relationships+xml"/>
  <Override PartName="/ppt/slides/_rels/slide21.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24.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29" name="PlaceHolder 2"/>
          <p:cNvSpPr>
            <a:spLocks noGrp="1"/>
          </p:cNvSpPr>
          <p:nvPr>
            <p:ph type="body"/>
          </p:nvPr>
        </p:nvSpPr>
        <p:spPr>
          <a:xfrm>
            <a:off x="685800" y="2194560"/>
            <a:ext cx="1082016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30" name="PlaceHolder 3"/>
          <p:cNvSpPr>
            <a:spLocks noGrp="1"/>
          </p:cNvSpPr>
          <p:nvPr>
            <p:ph type="body"/>
          </p:nvPr>
        </p:nvSpPr>
        <p:spPr>
          <a:xfrm>
            <a:off x="685800" y="4296600"/>
            <a:ext cx="1082016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32" name="PlaceHolder 2"/>
          <p:cNvSpPr>
            <a:spLocks noGrp="1"/>
          </p:cNvSpPr>
          <p:nvPr>
            <p:ph type="body"/>
          </p:nvPr>
        </p:nvSpPr>
        <p:spPr>
          <a:xfrm>
            <a:off x="68580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33" name="PlaceHolder 3"/>
          <p:cNvSpPr>
            <a:spLocks noGrp="1"/>
          </p:cNvSpPr>
          <p:nvPr>
            <p:ph type="body"/>
          </p:nvPr>
        </p:nvSpPr>
        <p:spPr>
          <a:xfrm>
            <a:off x="623016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34" name="PlaceHolder 4"/>
          <p:cNvSpPr>
            <a:spLocks noGrp="1"/>
          </p:cNvSpPr>
          <p:nvPr>
            <p:ph type="body"/>
          </p:nvPr>
        </p:nvSpPr>
        <p:spPr>
          <a:xfrm>
            <a:off x="685800" y="429660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35" name="PlaceHolder 5"/>
          <p:cNvSpPr>
            <a:spLocks noGrp="1"/>
          </p:cNvSpPr>
          <p:nvPr>
            <p:ph type="body"/>
          </p:nvPr>
        </p:nvSpPr>
        <p:spPr>
          <a:xfrm>
            <a:off x="6230160" y="429660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37" name="PlaceHolder 2"/>
          <p:cNvSpPr>
            <a:spLocks noGrp="1"/>
          </p:cNvSpPr>
          <p:nvPr>
            <p:ph type="body"/>
          </p:nvPr>
        </p:nvSpPr>
        <p:spPr>
          <a:xfrm>
            <a:off x="685800" y="219456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38" name="PlaceHolder 3"/>
          <p:cNvSpPr>
            <a:spLocks noGrp="1"/>
          </p:cNvSpPr>
          <p:nvPr>
            <p:ph type="body"/>
          </p:nvPr>
        </p:nvSpPr>
        <p:spPr>
          <a:xfrm>
            <a:off x="4344120" y="219456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39" name="PlaceHolder 4"/>
          <p:cNvSpPr>
            <a:spLocks noGrp="1"/>
          </p:cNvSpPr>
          <p:nvPr>
            <p:ph type="body"/>
          </p:nvPr>
        </p:nvSpPr>
        <p:spPr>
          <a:xfrm>
            <a:off x="8002440" y="219456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40" name="PlaceHolder 5"/>
          <p:cNvSpPr>
            <a:spLocks noGrp="1"/>
          </p:cNvSpPr>
          <p:nvPr>
            <p:ph type="body"/>
          </p:nvPr>
        </p:nvSpPr>
        <p:spPr>
          <a:xfrm>
            <a:off x="685800" y="429660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41" name="PlaceHolder 6"/>
          <p:cNvSpPr>
            <a:spLocks noGrp="1"/>
          </p:cNvSpPr>
          <p:nvPr>
            <p:ph type="body"/>
          </p:nvPr>
        </p:nvSpPr>
        <p:spPr>
          <a:xfrm>
            <a:off x="4344120" y="429660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42" name="PlaceHolder 7"/>
          <p:cNvSpPr>
            <a:spLocks noGrp="1"/>
          </p:cNvSpPr>
          <p:nvPr>
            <p:ph type="body"/>
          </p:nvPr>
        </p:nvSpPr>
        <p:spPr>
          <a:xfrm>
            <a:off x="8002440" y="429660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9"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50" name="PlaceHolder 2"/>
          <p:cNvSpPr>
            <a:spLocks noGrp="1"/>
          </p:cNvSpPr>
          <p:nvPr>
            <p:ph type="subTitle"/>
          </p:nvPr>
        </p:nvSpPr>
        <p:spPr>
          <a:xfrm>
            <a:off x="685800" y="2194560"/>
            <a:ext cx="10820160" cy="4023720"/>
          </a:xfrm>
          <a:prstGeom prst="rect">
            <a:avLst/>
          </a:prstGeom>
        </p:spPr>
        <p:txBody>
          <a:bodyPr lIns="0" rIns="0" tIns="0" bIns="0" anchor="ctr"/>
          <a:p>
            <a:pPr algn="ctr"/>
            <a:endParaRPr b="0" lang="en-GB"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52" name="PlaceHolder 2"/>
          <p:cNvSpPr>
            <a:spLocks noGrp="1"/>
          </p:cNvSpPr>
          <p:nvPr>
            <p:ph type="body"/>
          </p:nvPr>
        </p:nvSpPr>
        <p:spPr>
          <a:xfrm>
            <a:off x="685800" y="2194560"/>
            <a:ext cx="10820160" cy="402372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54" name="PlaceHolder 2"/>
          <p:cNvSpPr>
            <a:spLocks noGrp="1"/>
          </p:cNvSpPr>
          <p:nvPr>
            <p:ph type="body"/>
          </p:nvPr>
        </p:nvSpPr>
        <p:spPr>
          <a:xfrm>
            <a:off x="685800" y="2194560"/>
            <a:ext cx="5280120" cy="402372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55" name="PlaceHolder 3"/>
          <p:cNvSpPr>
            <a:spLocks noGrp="1"/>
          </p:cNvSpPr>
          <p:nvPr>
            <p:ph type="body"/>
          </p:nvPr>
        </p:nvSpPr>
        <p:spPr>
          <a:xfrm>
            <a:off x="6230160" y="2194560"/>
            <a:ext cx="5280120" cy="402372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6"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7" name="PlaceHolder 1"/>
          <p:cNvSpPr>
            <a:spLocks noGrp="1"/>
          </p:cNvSpPr>
          <p:nvPr>
            <p:ph type="subTitle"/>
          </p:nvPr>
        </p:nvSpPr>
        <p:spPr>
          <a:xfrm>
            <a:off x="2895480" y="764280"/>
            <a:ext cx="8610120" cy="5993640"/>
          </a:xfrm>
          <a:prstGeom prst="rect">
            <a:avLst/>
          </a:prstGeom>
        </p:spPr>
        <p:txBody>
          <a:bodyPr lIns="0" rIns="0" tIns="0" bIns="0" anchor="ctr"/>
          <a:p>
            <a:pPr algn="ctr"/>
            <a:endParaRPr b="0" lang="en-GB"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59" name="PlaceHolder 2"/>
          <p:cNvSpPr>
            <a:spLocks noGrp="1"/>
          </p:cNvSpPr>
          <p:nvPr>
            <p:ph type="body"/>
          </p:nvPr>
        </p:nvSpPr>
        <p:spPr>
          <a:xfrm>
            <a:off x="68580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60" name="PlaceHolder 3"/>
          <p:cNvSpPr>
            <a:spLocks noGrp="1"/>
          </p:cNvSpPr>
          <p:nvPr>
            <p:ph type="body"/>
          </p:nvPr>
        </p:nvSpPr>
        <p:spPr>
          <a:xfrm>
            <a:off x="6230160" y="2194560"/>
            <a:ext cx="5280120" cy="402372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61" name="PlaceHolder 4"/>
          <p:cNvSpPr>
            <a:spLocks noGrp="1"/>
          </p:cNvSpPr>
          <p:nvPr>
            <p:ph type="body"/>
          </p:nvPr>
        </p:nvSpPr>
        <p:spPr>
          <a:xfrm>
            <a:off x="685800" y="429660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8" name="PlaceHolder 2"/>
          <p:cNvSpPr>
            <a:spLocks noGrp="1"/>
          </p:cNvSpPr>
          <p:nvPr>
            <p:ph type="subTitle"/>
          </p:nvPr>
        </p:nvSpPr>
        <p:spPr>
          <a:xfrm>
            <a:off x="685800" y="2194560"/>
            <a:ext cx="10820160" cy="4023720"/>
          </a:xfrm>
          <a:prstGeom prst="rect">
            <a:avLst/>
          </a:prstGeom>
        </p:spPr>
        <p:txBody>
          <a:bodyPr lIns="0" rIns="0" tIns="0" bIns="0" anchor="ctr"/>
          <a:p>
            <a:pPr algn="ctr"/>
            <a:endParaRPr b="0" lang="en-GB"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63" name="PlaceHolder 2"/>
          <p:cNvSpPr>
            <a:spLocks noGrp="1"/>
          </p:cNvSpPr>
          <p:nvPr>
            <p:ph type="body"/>
          </p:nvPr>
        </p:nvSpPr>
        <p:spPr>
          <a:xfrm>
            <a:off x="685800" y="2194560"/>
            <a:ext cx="5280120" cy="402372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64" name="PlaceHolder 3"/>
          <p:cNvSpPr>
            <a:spLocks noGrp="1"/>
          </p:cNvSpPr>
          <p:nvPr>
            <p:ph type="body"/>
          </p:nvPr>
        </p:nvSpPr>
        <p:spPr>
          <a:xfrm>
            <a:off x="623016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65" name="PlaceHolder 4"/>
          <p:cNvSpPr>
            <a:spLocks noGrp="1"/>
          </p:cNvSpPr>
          <p:nvPr>
            <p:ph type="body"/>
          </p:nvPr>
        </p:nvSpPr>
        <p:spPr>
          <a:xfrm>
            <a:off x="6230160" y="429660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67" name="PlaceHolder 2"/>
          <p:cNvSpPr>
            <a:spLocks noGrp="1"/>
          </p:cNvSpPr>
          <p:nvPr>
            <p:ph type="body"/>
          </p:nvPr>
        </p:nvSpPr>
        <p:spPr>
          <a:xfrm>
            <a:off x="68580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68" name="PlaceHolder 3"/>
          <p:cNvSpPr>
            <a:spLocks noGrp="1"/>
          </p:cNvSpPr>
          <p:nvPr>
            <p:ph type="body"/>
          </p:nvPr>
        </p:nvSpPr>
        <p:spPr>
          <a:xfrm>
            <a:off x="623016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69" name="PlaceHolder 4"/>
          <p:cNvSpPr>
            <a:spLocks noGrp="1"/>
          </p:cNvSpPr>
          <p:nvPr>
            <p:ph type="body"/>
          </p:nvPr>
        </p:nvSpPr>
        <p:spPr>
          <a:xfrm>
            <a:off x="685800" y="4296600"/>
            <a:ext cx="1082016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71" name="PlaceHolder 2"/>
          <p:cNvSpPr>
            <a:spLocks noGrp="1"/>
          </p:cNvSpPr>
          <p:nvPr>
            <p:ph type="body"/>
          </p:nvPr>
        </p:nvSpPr>
        <p:spPr>
          <a:xfrm>
            <a:off x="685800" y="2194560"/>
            <a:ext cx="1082016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72" name="PlaceHolder 3"/>
          <p:cNvSpPr>
            <a:spLocks noGrp="1"/>
          </p:cNvSpPr>
          <p:nvPr>
            <p:ph type="body"/>
          </p:nvPr>
        </p:nvSpPr>
        <p:spPr>
          <a:xfrm>
            <a:off x="685800" y="4296600"/>
            <a:ext cx="1082016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74" name="PlaceHolder 2"/>
          <p:cNvSpPr>
            <a:spLocks noGrp="1"/>
          </p:cNvSpPr>
          <p:nvPr>
            <p:ph type="body"/>
          </p:nvPr>
        </p:nvSpPr>
        <p:spPr>
          <a:xfrm>
            <a:off x="68580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75" name="PlaceHolder 3"/>
          <p:cNvSpPr>
            <a:spLocks noGrp="1"/>
          </p:cNvSpPr>
          <p:nvPr>
            <p:ph type="body"/>
          </p:nvPr>
        </p:nvSpPr>
        <p:spPr>
          <a:xfrm>
            <a:off x="623016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76" name="PlaceHolder 4"/>
          <p:cNvSpPr>
            <a:spLocks noGrp="1"/>
          </p:cNvSpPr>
          <p:nvPr>
            <p:ph type="body"/>
          </p:nvPr>
        </p:nvSpPr>
        <p:spPr>
          <a:xfrm>
            <a:off x="685800" y="429660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77" name="PlaceHolder 5"/>
          <p:cNvSpPr>
            <a:spLocks noGrp="1"/>
          </p:cNvSpPr>
          <p:nvPr>
            <p:ph type="body"/>
          </p:nvPr>
        </p:nvSpPr>
        <p:spPr>
          <a:xfrm>
            <a:off x="6230160" y="429660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79" name="PlaceHolder 2"/>
          <p:cNvSpPr>
            <a:spLocks noGrp="1"/>
          </p:cNvSpPr>
          <p:nvPr>
            <p:ph type="body"/>
          </p:nvPr>
        </p:nvSpPr>
        <p:spPr>
          <a:xfrm>
            <a:off x="685800" y="219456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80" name="PlaceHolder 3"/>
          <p:cNvSpPr>
            <a:spLocks noGrp="1"/>
          </p:cNvSpPr>
          <p:nvPr>
            <p:ph type="body"/>
          </p:nvPr>
        </p:nvSpPr>
        <p:spPr>
          <a:xfrm>
            <a:off x="4344120" y="219456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81" name="PlaceHolder 4"/>
          <p:cNvSpPr>
            <a:spLocks noGrp="1"/>
          </p:cNvSpPr>
          <p:nvPr>
            <p:ph type="body"/>
          </p:nvPr>
        </p:nvSpPr>
        <p:spPr>
          <a:xfrm>
            <a:off x="8002440" y="219456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82" name="PlaceHolder 5"/>
          <p:cNvSpPr>
            <a:spLocks noGrp="1"/>
          </p:cNvSpPr>
          <p:nvPr>
            <p:ph type="body"/>
          </p:nvPr>
        </p:nvSpPr>
        <p:spPr>
          <a:xfrm>
            <a:off x="685800" y="429660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83" name="PlaceHolder 6"/>
          <p:cNvSpPr>
            <a:spLocks noGrp="1"/>
          </p:cNvSpPr>
          <p:nvPr>
            <p:ph type="body"/>
          </p:nvPr>
        </p:nvSpPr>
        <p:spPr>
          <a:xfrm>
            <a:off x="4344120" y="429660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84" name="PlaceHolder 7"/>
          <p:cNvSpPr>
            <a:spLocks noGrp="1"/>
          </p:cNvSpPr>
          <p:nvPr>
            <p:ph type="body"/>
          </p:nvPr>
        </p:nvSpPr>
        <p:spPr>
          <a:xfrm>
            <a:off x="8002440" y="4296600"/>
            <a:ext cx="348372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10" name="PlaceHolder 2"/>
          <p:cNvSpPr>
            <a:spLocks noGrp="1"/>
          </p:cNvSpPr>
          <p:nvPr>
            <p:ph type="body"/>
          </p:nvPr>
        </p:nvSpPr>
        <p:spPr>
          <a:xfrm>
            <a:off x="685800" y="2194560"/>
            <a:ext cx="10820160" cy="402372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12" name="PlaceHolder 2"/>
          <p:cNvSpPr>
            <a:spLocks noGrp="1"/>
          </p:cNvSpPr>
          <p:nvPr>
            <p:ph type="body"/>
          </p:nvPr>
        </p:nvSpPr>
        <p:spPr>
          <a:xfrm>
            <a:off x="685800" y="2194560"/>
            <a:ext cx="5280120" cy="402372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13" name="PlaceHolder 3"/>
          <p:cNvSpPr>
            <a:spLocks noGrp="1"/>
          </p:cNvSpPr>
          <p:nvPr>
            <p:ph type="body"/>
          </p:nvPr>
        </p:nvSpPr>
        <p:spPr>
          <a:xfrm>
            <a:off x="6230160" y="2194560"/>
            <a:ext cx="5280120" cy="402372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2895480" y="764280"/>
            <a:ext cx="8610120" cy="5993640"/>
          </a:xfrm>
          <a:prstGeom prst="rect">
            <a:avLst/>
          </a:prstGeom>
        </p:spPr>
        <p:txBody>
          <a:bodyPr lIns="0" rIns="0" tIns="0" bIns="0" anchor="ctr"/>
          <a:p>
            <a:pPr algn="ctr"/>
            <a:endParaRPr b="0" lang="en-GB"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17" name="PlaceHolder 2"/>
          <p:cNvSpPr>
            <a:spLocks noGrp="1"/>
          </p:cNvSpPr>
          <p:nvPr>
            <p:ph type="body"/>
          </p:nvPr>
        </p:nvSpPr>
        <p:spPr>
          <a:xfrm>
            <a:off x="68580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18" name="PlaceHolder 3"/>
          <p:cNvSpPr>
            <a:spLocks noGrp="1"/>
          </p:cNvSpPr>
          <p:nvPr>
            <p:ph type="body"/>
          </p:nvPr>
        </p:nvSpPr>
        <p:spPr>
          <a:xfrm>
            <a:off x="6230160" y="2194560"/>
            <a:ext cx="5280120" cy="402372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19" name="PlaceHolder 4"/>
          <p:cNvSpPr>
            <a:spLocks noGrp="1"/>
          </p:cNvSpPr>
          <p:nvPr>
            <p:ph type="body"/>
          </p:nvPr>
        </p:nvSpPr>
        <p:spPr>
          <a:xfrm>
            <a:off x="685800" y="429660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21" name="PlaceHolder 2"/>
          <p:cNvSpPr>
            <a:spLocks noGrp="1"/>
          </p:cNvSpPr>
          <p:nvPr>
            <p:ph type="body"/>
          </p:nvPr>
        </p:nvSpPr>
        <p:spPr>
          <a:xfrm>
            <a:off x="685800" y="2194560"/>
            <a:ext cx="5280120" cy="402372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22" name="PlaceHolder 3"/>
          <p:cNvSpPr>
            <a:spLocks noGrp="1"/>
          </p:cNvSpPr>
          <p:nvPr>
            <p:ph type="body"/>
          </p:nvPr>
        </p:nvSpPr>
        <p:spPr>
          <a:xfrm>
            <a:off x="623016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23" name="PlaceHolder 4"/>
          <p:cNvSpPr>
            <a:spLocks noGrp="1"/>
          </p:cNvSpPr>
          <p:nvPr>
            <p:ph type="body"/>
          </p:nvPr>
        </p:nvSpPr>
        <p:spPr>
          <a:xfrm>
            <a:off x="6230160" y="429660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2895480" y="764280"/>
            <a:ext cx="8610120" cy="1292760"/>
          </a:xfrm>
          <a:prstGeom prst="rect">
            <a:avLst/>
          </a:prstGeom>
        </p:spPr>
        <p:txBody>
          <a:bodyPr lIns="0" rIns="0" tIns="0" bIns="0" anchor="ctr"/>
          <a:p>
            <a:endParaRPr b="0" lang="en-US" sz="1800" spc="-1" strike="noStrike">
              <a:solidFill>
                <a:srgbClr val="ffffff"/>
              </a:solidFill>
              <a:latin typeface="Century Gothic"/>
            </a:endParaRPr>
          </a:p>
        </p:txBody>
      </p:sp>
      <p:sp>
        <p:nvSpPr>
          <p:cNvPr id="25" name="PlaceHolder 2"/>
          <p:cNvSpPr>
            <a:spLocks noGrp="1"/>
          </p:cNvSpPr>
          <p:nvPr>
            <p:ph type="body"/>
          </p:nvPr>
        </p:nvSpPr>
        <p:spPr>
          <a:xfrm>
            <a:off x="68580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26" name="PlaceHolder 3"/>
          <p:cNvSpPr>
            <a:spLocks noGrp="1"/>
          </p:cNvSpPr>
          <p:nvPr>
            <p:ph type="body"/>
          </p:nvPr>
        </p:nvSpPr>
        <p:spPr>
          <a:xfrm>
            <a:off x="6230160" y="2194560"/>
            <a:ext cx="5280120" cy="1919160"/>
          </a:xfrm>
          <a:prstGeom prst="rect">
            <a:avLst/>
          </a:prstGeom>
        </p:spPr>
        <p:txBody>
          <a:bodyPr lIns="0" rIns="0" tIns="0" bIns="0">
            <a:normAutofit/>
          </a:bodyPr>
          <a:p>
            <a:endParaRPr b="0" lang="en-US" sz="2200" spc="-1" strike="noStrike">
              <a:solidFill>
                <a:srgbClr val="ffffff"/>
              </a:solidFill>
              <a:latin typeface="Century Gothic"/>
            </a:endParaRPr>
          </a:p>
        </p:txBody>
      </p:sp>
      <p:sp>
        <p:nvSpPr>
          <p:cNvPr id="27" name="PlaceHolder 4"/>
          <p:cNvSpPr>
            <a:spLocks noGrp="1"/>
          </p:cNvSpPr>
          <p:nvPr>
            <p:ph type="body"/>
          </p:nvPr>
        </p:nvSpPr>
        <p:spPr>
          <a:xfrm>
            <a:off x="685800" y="4296600"/>
            <a:ext cx="10820160" cy="1919160"/>
          </a:xfrm>
          <a:prstGeom prst="rect">
            <a:avLst/>
          </a:prstGeom>
        </p:spPr>
        <p:txBody>
          <a:bodyPr lIns="0" rIns="0" tIns="0" bIns="0">
            <a:normAutofit/>
          </a:bodyPr>
          <a:p>
            <a:endParaRPr b="0" lang="en-US" sz="2200" spc="-1" strike="noStrike">
              <a:solidFill>
                <a:srgbClr val="ffffff"/>
              </a:solidFill>
              <a:latin typeface="Century Gothic"/>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3.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pic>
        <p:nvPicPr>
          <p:cNvPr id="0" name="Picture 6" descr=""/>
          <p:cNvPicPr/>
          <p:nvPr/>
        </p:nvPicPr>
        <p:blipFill>
          <a:blip r:embed="rId2"/>
          <a:stretch/>
        </p:blipFill>
        <p:spPr>
          <a:xfrm>
            <a:off x="0" y="0"/>
            <a:ext cx="12191760" cy="1441080"/>
          </a:xfrm>
          <a:prstGeom prst="rect">
            <a:avLst/>
          </a:prstGeom>
          <a:ln>
            <a:noFill/>
          </a:ln>
        </p:spPr>
      </p:pic>
      <p:pic>
        <p:nvPicPr>
          <p:cNvPr id="1" name="Picture 6" descr=""/>
          <p:cNvPicPr/>
          <p:nvPr/>
        </p:nvPicPr>
        <p:blipFill>
          <a:blip r:embed="rId3"/>
          <a:stretch/>
        </p:blipFill>
        <p:spPr>
          <a:xfrm>
            <a:off x="0" y="4375080"/>
            <a:ext cx="12191760" cy="2482560"/>
          </a:xfrm>
          <a:prstGeom prst="rect">
            <a:avLst/>
          </a:prstGeom>
          <a:ln>
            <a:noFill/>
          </a:ln>
        </p:spPr>
      </p:pic>
      <p:sp>
        <p:nvSpPr>
          <p:cNvPr id="2" name="PlaceHolder 1"/>
          <p:cNvSpPr>
            <a:spLocks noGrp="1"/>
          </p:cNvSpPr>
          <p:nvPr>
            <p:ph type="title"/>
          </p:nvPr>
        </p:nvSpPr>
        <p:spPr>
          <a:xfrm>
            <a:off x="1371600" y="1803240"/>
            <a:ext cx="9448560" cy="1824840"/>
          </a:xfrm>
          <a:prstGeom prst="rect">
            <a:avLst/>
          </a:prstGeom>
        </p:spPr>
        <p:txBody>
          <a:bodyPr anchor="b">
            <a:normAutofit/>
          </a:bodyPr>
          <a:p>
            <a:pPr>
              <a:lnSpc>
                <a:spcPct val="90000"/>
              </a:lnSpc>
            </a:pPr>
            <a:r>
              <a:rPr b="0" lang="en-US" sz="6000" spc="-1" strike="noStrike" cap="all">
                <a:solidFill>
                  <a:srgbClr val="ffffff"/>
                </a:solidFill>
                <a:latin typeface="Century Gothic"/>
              </a:rPr>
              <a:t>Click to edit Master title style</a:t>
            </a:r>
            <a:endParaRPr b="0" lang="en-US" sz="6000" spc="-1" strike="noStrike">
              <a:solidFill>
                <a:srgbClr val="ffffff"/>
              </a:solidFill>
              <a:latin typeface="Century Gothic"/>
            </a:endParaRPr>
          </a:p>
        </p:txBody>
      </p:sp>
      <p:sp>
        <p:nvSpPr>
          <p:cNvPr id="3" name="PlaceHolder 2"/>
          <p:cNvSpPr>
            <a:spLocks noGrp="1"/>
          </p:cNvSpPr>
          <p:nvPr>
            <p:ph type="dt"/>
          </p:nvPr>
        </p:nvSpPr>
        <p:spPr>
          <a:xfrm>
            <a:off x="7909560" y="4314240"/>
            <a:ext cx="2910600" cy="374400"/>
          </a:xfrm>
          <a:prstGeom prst="rect">
            <a:avLst/>
          </a:prstGeom>
        </p:spPr>
        <p:txBody>
          <a:bodyPr anchor="ctr"/>
          <a:p>
            <a:pPr algn="r">
              <a:lnSpc>
                <a:spcPct val="100000"/>
              </a:lnSpc>
            </a:pPr>
            <a:fld id="{0551DF9A-672A-4D95-9062-71F5007DE53C}" type="datetime">
              <a:rPr b="0" lang="en-GB" sz="1050" spc="-1" strike="noStrike">
                <a:solidFill>
                  <a:srgbClr val="ffffff"/>
                </a:solidFill>
                <a:latin typeface="Century Gothic"/>
              </a:rPr>
              <a:t>08/02/19</a:t>
            </a:fld>
            <a:endParaRPr b="0" lang="en-GB" sz="1050" spc="-1" strike="noStrike">
              <a:latin typeface="Times New Roman"/>
            </a:endParaRPr>
          </a:p>
        </p:txBody>
      </p:sp>
      <p:sp>
        <p:nvSpPr>
          <p:cNvPr id="4" name="PlaceHolder 3"/>
          <p:cNvSpPr>
            <a:spLocks noGrp="1"/>
          </p:cNvSpPr>
          <p:nvPr>
            <p:ph type="ftr"/>
          </p:nvPr>
        </p:nvSpPr>
        <p:spPr>
          <a:xfrm>
            <a:off x="1371600" y="4323960"/>
            <a:ext cx="6400440" cy="364680"/>
          </a:xfrm>
          <a:prstGeom prst="rect">
            <a:avLst/>
          </a:prstGeom>
        </p:spPr>
        <p:txBody>
          <a:bodyPr anchor="ctr"/>
          <a:p>
            <a:endParaRPr b="0" lang="en-GB" sz="2400" spc="-1" strike="noStrike">
              <a:latin typeface="Times New Roman"/>
            </a:endParaRPr>
          </a:p>
        </p:txBody>
      </p:sp>
      <p:sp>
        <p:nvSpPr>
          <p:cNvPr id="5" name="PlaceHolder 4"/>
          <p:cNvSpPr>
            <a:spLocks noGrp="1"/>
          </p:cNvSpPr>
          <p:nvPr>
            <p:ph type="sldNum"/>
          </p:nvPr>
        </p:nvSpPr>
        <p:spPr>
          <a:xfrm>
            <a:off x="8077320" y="1431000"/>
            <a:ext cx="2742840" cy="364680"/>
          </a:xfrm>
          <a:prstGeom prst="rect">
            <a:avLst/>
          </a:prstGeom>
        </p:spPr>
        <p:txBody>
          <a:bodyPr anchor="ctr"/>
          <a:p>
            <a:pPr algn="r">
              <a:lnSpc>
                <a:spcPct val="100000"/>
              </a:lnSpc>
            </a:pPr>
            <a:fld id="{CA3B95F3-81D8-4A2B-8D67-0E0A4FA84826}" type="slidenum">
              <a:rPr b="0" lang="en-GB" sz="1050" spc="-1" strike="noStrike">
                <a:solidFill>
                  <a:srgbClr val="ffffff"/>
                </a:solidFill>
                <a:latin typeface="Century Gothic"/>
              </a:rPr>
              <a:t>24</a:t>
            </a:fld>
            <a:endParaRPr b="0" lang="en-GB" sz="1050" spc="-1" strike="noStrike">
              <a:latin typeface="Times New Roman"/>
            </a:endParaRPr>
          </a:p>
        </p:txBody>
      </p:sp>
      <p:sp>
        <p:nvSpPr>
          <p:cNvPr id="6"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ffffff"/>
              </a:buClr>
              <a:buSzPct val="45000"/>
              <a:buFont typeface="Wingdings" charset="2"/>
              <a:buChar char=""/>
            </a:pPr>
            <a:r>
              <a:rPr b="0" lang="en-US" sz="2200" spc="-1" strike="noStrike">
                <a:solidFill>
                  <a:srgbClr val="ffffff"/>
                </a:solidFill>
                <a:latin typeface="Century Gothic"/>
              </a:rPr>
              <a:t>Click to edit the outline text format</a:t>
            </a:r>
            <a:endParaRPr b="0" lang="en-US" sz="2200" spc="-1" strike="noStrike">
              <a:solidFill>
                <a:srgbClr val="ffffff"/>
              </a:solidFill>
              <a:latin typeface="Century Gothic"/>
            </a:endParaRPr>
          </a:p>
          <a:p>
            <a:pPr lvl="1" marL="864000" indent="-324000">
              <a:spcBef>
                <a:spcPts val="1134"/>
              </a:spcBef>
              <a:buClr>
                <a:srgbClr val="ffffff"/>
              </a:buClr>
              <a:buSzPct val="75000"/>
              <a:buFont typeface="Symbol" charset="2"/>
              <a:buChar char=""/>
            </a:pPr>
            <a:r>
              <a:rPr b="0" lang="en-US" sz="1800" spc="-1" strike="noStrike">
                <a:solidFill>
                  <a:srgbClr val="ffffff"/>
                </a:solidFill>
                <a:latin typeface="Century Gothic"/>
              </a:rPr>
              <a:t>Second Outline Level</a:t>
            </a:r>
            <a:endParaRPr b="0" lang="en-US" sz="1800" spc="-1" strike="noStrike">
              <a:solidFill>
                <a:srgbClr val="ffffff"/>
              </a:solidFill>
              <a:latin typeface="Century Gothic"/>
            </a:endParaRPr>
          </a:p>
          <a:p>
            <a:pPr lvl="2" marL="1296000" indent="-288000">
              <a:spcBef>
                <a:spcPts val="850"/>
              </a:spcBef>
              <a:buClr>
                <a:srgbClr val="ffffff"/>
              </a:buClr>
              <a:buSzPct val="45000"/>
              <a:buFont typeface="Wingdings" charset="2"/>
              <a:buChar char=""/>
            </a:pPr>
            <a:r>
              <a:rPr b="0" lang="en-US" sz="1600" spc="-1" strike="noStrike">
                <a:solidFill>
                  <a:srgbClr val="ffffff"/>
                </a:solidFill>
                <a:latin typeface="Century Gothic"/>
              </a:rPr>
              <a:t>Third Outline Level</a:t>
            </a:r>
            <a:endParaRPr b="0" lang="en-US" sz="1600" spc="-1" strike="noStrike">
              <a:solidFill>
                <a:srgbClr val="ffffff"/>
              </a:solidFill>
              <a:latin typeface="Century Gothic"/>
            </a:endParaRPr>
          </a:p>
          <a:p>
            <a:pPr lvl="3" marL="1728000" indent="-216000">
              <a:spcBef>
                <a:spcPts val="567"/>
              </a:spcBef>
              <a:buClr>
                <a:srgbClr val="ffffff"/>
              </a:buClr>
              <a:buSzPct val="75000"/>
              <a:buFont typeface="Symbol" charset="2"/>
              <a:buChar char=""/>
            </a:pPr>
            <a:r>
              <a:rPr b="0" lang="en-US" sz="1600" spc="-1" strike="noStrike">
                <a:solidFill>
                  <a:srgbClr val="ffffff"/>
                </a:solidFill>
                <a:latin typeface="Century Gothic"/>
              </a:rPr>
              <a:t>Fourth Outline Level</a:t>
            </a:r>
            <a:endParaRPr b="0" lang="en-US" sz="1600" spc="-1" strike="noStrike">
              <a:solidFill>
                <a:srgbClr val="ffffff"/>
              </a:solidFill>
              <a:latin typeface="Century Gothic"/>
            </a:endParaRPr>
          </a:p>
          <a:p>
            <a:pPr lvl="4" marL="2160000" indent="-216000">
              <a:spcBef>
                <a:spcPts val="283"/>
              </a:spcBef>
              <a:buClr>
                <a:srgbClr val="ffffff"/>
              </a:buClr>
              <a:buSzPct val="45000"/>
              <a:buFont typeface="Wingdings" charset="2"/>
              <a:buChar char=""/>
            </a:pPr>
            <a:r>
              <a:rPr b="0" lang="en-US" sz="2000" spc="-1" strike="noStrike">
                <a:solidFill>
                  <a:srgbClr val="ffffff"/>
                </a:solidFill>
                <a:latin typeface="Century Gothic"/>
              </a:rPr>
              <a:t>Fifth Outline Level</a:t>
            </a:r>
            <a:endParaRPr b="0" lang="en-US" sz="2000" spc="-1" strike="noStrike">
              <a:solidFill>
                <a:srgbClr val="ffffff"/>
              </a:solidFill>
              <a:latin typeface="Century Gothic"/>
            </a:endParaRPr>
          </a:p>
          <a:p>
            <a:pPr lvl="5" marL="2592000" indent="-216000">
              <a:spcBef>
                <a:spcPts val="283"/>
              </a:spcBef>
              <a:buClr>
                <a:srgbClr val="ffffff"/>
              </a:buClr>
              <a:buSzPct val="45000"/>
              <a:buFont typeface="Wingdings" charset="2"/>
              <a:buChar char=""/>
            </a:pPr>
            <a:r>
              <a:rPr b="0" lang="en-US" sz="2000" spc="-1" strike="noStrike">
                <a:solidFill>
                  <a:srgbClr val="ffffff"/>
                </a:solidFill>
                <a:latin typeface="Century Gothic"/>
              </a:rPr>
              <a:t>Sixth Outline Level</a:t>
            </a:r>
            <a:endParaRPr b="0" lang="en-US" sz="2000" spc="-1" strike="noStrike">
              <a:solidFill>
                <a:srgbClr val="ffffff"/>
              </a:solidFill>
              <a:latin typeface="Century Gothic"/>
            </a:endParaRPr>
          </a:p>
          <a:p>
            <a:pPr lvl="6" marL="3024000" indent="-216000">
              <a:spcBef>
                <a:spcPts val="283"/>
              </a:spcBef>
              <a:buClr>
                <a:srgbClr val="ffffff"/>
              </a:buClr>
              <a:buSzPct val="45000"/>
              <a:buFont typeface="Wingdings" charset="2"/>
              <a:buChar char=""/>
            </a:pPr>
            <a:r>
              <a:rPr b="0" lang="en-US" sz="2000" spc="-1" strike="noStrike">
                <a:solidFill>
                  <a:srgbClr val="ffffff"/>
                </a:solidFill>
                <a:latin typeface="Century Gothic"/>
              </a:rPr>
              <a:t>Seventh Outline Level</a:t>
            </a:r>
            <a:endParaRPr b="0" lang="en-US" sz="2000" spc="-1" strike="noStrike">
              <a:solidFill>
                <a:srgbClr val="ffffff"/>
              </a:solidFill>
              <a:latin typeface="Century Gothic"/>
            </a:endParaRPr>
          </a:p>
        </p:txBody>
      </p:sp>
    </p:spTree>
  </p:cSld>
  <p:clrMap bg1="lt1" bg2="lt2" tx1="dk1"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pic>
        <p:nvPicPr>
          <p:cNvPr id="43" name="Picture 6" descr=""/>
          <p:cNvPicPr/>
          <p:nvPr/>
        </p:nvPicPr>
        <p:blipFill>
          <a:blip r:embed="rId2"/>
          <a:stretch/>
        </p:blipFill>
        <p:spPr>
          <a:xfrm>
            <a:off x="0" y="0"/>
            <a:ext cx="12191760" cy="1441080"/>
          </a:xfrm>
          <a:prstGeom prst="rect">
            <a:avLst/>
          </a:prstGeom>
          <a:ln>
            <a:noFill/>
          </a:ln>
        </p:spPr>
      </p:pic>
      <p:sp>
        <p:nvSpPr>
          <p:cNvPr id="44" name="PlaceHolder 1"/>
          <p:cNvSpPr>
            <a:spLocks noGrp="1"/>
          </p:cNvSpPr>
          <p:nvPr>
            <p:ph type="title"/>
          </p:nvPr>
        </p:nvSpPr>
        <p:spPr>
          <a:xfrm>
            <a:off x="2895480" y="764280"/>
            <a:ext cx="8610120" cy="1292760"/>
          </a:xfrm>
          <a:prstGeom prst="rect">
            <a:avLst/>
          </a:prstGeom>
        </p:spPr>
        <p:txBody>
          <a:bodyPr anchor="ctr"/>
          <a:p>
            <a:pPr algn="r">
              <a:lnSpc>
                <a:spcPct val="90000"/>
              </a:lnSpc>
            </a:pPr>
            <a:r>
              <a:rPr b="0" lang="en-US" sz="4000" spc="-1" strike="noStrike" cap="all">
                <a:solidFill>
                  <a:srgbClr val="ffffff"/>
                </a:solidFill>
                <a:latin typeface="Century Gothic"/>
              </a:rPr>
              <a:t>Click to edit Master title style</a:t>
            </a:r>
            <a:endParaRPr b="0" lang="en-US" sz="4000" spc="-1" strike="noStrike">
              <a:solidFill>
                <a:srgbClr val="ffffff"/>
              </a:solidFill>
              <a:latin typeface="Century Gothic"/>
            </a:endParaRPr>
          </a:p>
        </p:txBody>
      </p:sp>
      <p:sp>
        <p:nvSpPr>
          <p:cNvPr id="45" name="PlaceHolder 2"/>
          <p:cNvSpPr>
            <a:spLocks noGrp="1"/>
          </p:cNvSpPr>
          <p:nvPr>
            <p:ph type="body"/>
          </p:nvPr>
        </p:nvSpPr>
        <p:spPr>
          <a:xfrm>
            <a:off x="685800" y="2194560"/>
            <a:ext cx="10820160" cy="4023720"/>
          </a:xfrm>
          <a:prstGeom prst="rect">
            <a:avLst/>
          </a:prstGeom>
        </p:spPr>
        <p:txBody>
          <a:bodyPr/>
          <a:p>
            <a:pPr marL="432000" indent="-324000">
              <a:spcBef>
                <a:spcPts val="1417"/>
              </a:spcBef>
              <a:buClr>
                <a:srgbClr val="ffffff"/>
              </a:buClr>
              <a:buSzPct val="45000"/>
              <a:buFont typeface="Wingdings" charset="2"/>
              <a:buChar char=""/>
            </a:pPr>
            <a:r>
              <a:rPr b="0" lang="en-US" sz="2200" spc="-1" strike="noStrike">
                <a:solidFill>
                  <a:srgbClr val="ffffff"/>
                </a:solidFill>
                <a:latin typeface="Century Gothic"/>
              </a:rPr>
              <a:t>Edit Master text styles</a:t>
            </a:r>
            <a:endParaRPr b="0" lang="en-US" sz="2200" spc="-1" strike="noStrike">
              <a:solidFill>
                <a:srgbClr val="ffffff"/>
              </a:solidFill>
              <a:latin typeface="Century Gothic"/>
            </a:endParaRPr>
          </a:p>
          <a:p>
            <a:pPr marL="432000" indent="-324000">
              <a:spcBef>
                <a:spcPts val="1417"/>
              </a:spcBef>
              <a:buClr>
                <a:srgbClr val="ffffff"/>
              </a:buClr>
              <a:buSzPct val="45000"/>
              <a:buFont typeface="Wingdings" charset="2"/>
              <a:buChar char=""/>
            </a:pPr>
            <a:r>
              <a:rPr b="0" lang="en-US" sz="2200" spc="-1" strike="noStrike">
                <a:solidFill>
                  <a:srgbClr val="ffffff"/>
                </a:solidFill>
                <a:latin typeface="Century Gothic"/>
              </a:rPr>
              <a:t>Second level</a:t>
            </a:r>
            <a:endParaRPr b="0" lang="en-US" sz="2200" spc="-1" strike="noStrike">
              <a:solidFill>
                <a:srgbClr val="ffffff"/>
              </a:solidFill>
              <a:latin typeface="Century Gothic"/>
            </a:endParaRPr>
          </a:p>
          <a:p>
            <a:pPr marL="432000" indent="-324000">
              <a:spcBef>
                <a:spcPts val="1417"/>
              </a:spcBef>
              <a:buClr>
                <a:srgbClr val="ffffff"/>
              </a:buClr>
              <a:buSzPct val="45000"/>
              <a:buFont typeface="Wingdings" charset="2"/>
              <a:buChar char=""/>
            </a:pPr>
            <a:r>
              <a:rPr b="0" lang="en-US" sz="2200" spc="-1" strike="noStrike">
                <a:solidFill>
                  <a:srgbClr val="ffffff"/>
                </a:solidFill>
                <a:latin typeface="Century Gothic"/>
              </a:rPr>
              <a:t>Third level</a:t>
            </a:r>
            <a:endParaRPr b="0" lang="en-US" sz="2200" spc="-1" strike="noStrike">
              <a:solidFill>
                <a:srgbClr val="ffffff"/>
              </a:solidFill>
              <a:latin typeface="Century Gothic"/>
            </a:endParaRPr>
          </a:p>
          <a:p>
            <a:pPr marL="432000" indent="-324000">
              <a:spcBef>
                <a:spcPts val="1417"/>
              </a:spcBef>
              <a:buClr>
                <a:srgbClr val="ffffff"/>
              </a:buClr>
              <a:buSzPct val="45000"/>
              <a:buFont typeface="Wingdings" charset="2"/>
              <a:buChar char=""/>
            </a:pPr>
            <a:r>
              <a:rPr b="0" lang="en-US" sz="2200" spc="-1" strike="noStrike">
                <a:solidFill>
                  <a:srgbClr val="ffffff"/>
                </a:solidFill>
                <a:latin typeface="Century Gothic"/>
              </a:rPr>
              <a:t>Fourth level</a:t>
            </a:r>
            <a:endParaRPr b="0" lang="en-US" sz="22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0" lang="en-US" sz="2200" spc="-1" strike="noStrike">
                <a:solidFill>
                  <a:srgbClr val="ffffff"/>
                </a:solidFill>
                <a:latin typeface="Century Gothic"/>
              </a:rPr>
              <a:t>Fifth level</a:t>
            </a:r>
            <a:endParaRPr b="0" lang="en-US" sz="2200" spc="-1" strike="noStrike">
              <a:solidFill>
                <a:srgbClr val="ffffff"/>
              </a:solidFill>
              <a:latin typeface="Century Gothic"/>
            </a:endParaRPr>
          </a:p>
        </p:txBody>
      </p:sp>
      <p:sp>
        <p:nvSpPr>
          <p:cNvPr id="46" name="PlaceHolder 3"/>
          <p:cNvSpPr>
            <a:spLocks noGrp="1"/>
          </p:cNvSpPr>
          <p:nvPr>
            <p:ph type="dt"/>
          </p:nvPr>
        </p:nvSpPr>
        <p:spPr>
          <a:xfrm>
            <a:off x="8595360" y="6356520"/>
            <a:ext cx="2910600" cy="364680"/>
          </a:xfrm>
          <a:prstGeom prst="rect">
            <a:avLst/>
          </a:prstGeom>
        </p:spPr>
        <p:txBody>
          <a:bodyPr anchor="ctr"/>
          <a:p>
            <a:pPr algn="r">
              <a:lnSpc>
                <a:spcPct val="100000"/>
              </a:lnSpc>
            </a:pPr>
            <a:fld id="{8077419A-5319-4980-A05A-CE8E818A84C1}" type="datetime">
              <a:rPr b="0" lang="en-GB" sz="1050" spc="-1" strike="noStrike">
                <a:solidFill>
                  <a:srgbClr val="ffffff"/>
                </a:solidFill>
                <a:latin typeface="Century Gothic"/>
              </a:rPr>
              <a:t>08/02/19</a:t>
            </a:fld>
            <a:endParaRPr b="0" lang="en-GB" sz="1050" spc="-1" strike="noStrike">
              <a:latin typeface="Times New Roman"/>
            </a:endParaRPr>
          </a:p>
        </p:txBody>
      </p:sp>
      <p:sp>
        <p:nvSpPr>
          <p:cNvPr id="47" name="PlaceHolder 4"/>
          <p:cNvSpPr>
            <a:spLocks noGrp="1"/>
          </p:cNvSpPr>
          <p:nvPr>
            <p:ph type="ftr"/>
          </p:nvPr>
        </p:nvSpPr>
        <p:spPr>
          <a:xfrm>
            <a:off x="685800" y="6355800"/>
            <a:ext cx="7772040" cy="364680"/>
          </a:xfrm>
          <a:prstGeom prst="rect">
            <a:avLst/>
          </a:prstGeom>
        </p:spPr>
        <p:txBody>
          <a:bodyPr anchor="ctr"/>
          <a:p>
            <a:endParaRPr b="0" lang="en-GB" sz="2400" spc="-1" strike="noStrike">
              <a:latin typeface="Times New Roman"/>
            </a:endParaRPr>
          </a:p>
        </p:txBody>
      </p:sp>
      <p:sp>
        <p:nvSpPr>
          <p:cNvPr id="48" name="PlaceHolder 5"/>
          <p:cNvSpPr>
            <a:spLocks noGrp="1"/>
          </p:cNvSpPr>
          <p:nvPr>
            <p:ph type="sldNum"/>
          </p:nvPr>
        </p:nvSpPr>
        <p:spPr>
          <a:xfrm>
            <a:off x="8763120" y="380880"/>
            <a:ext cx="2742840" cy="364680"/>
          </a:xfrm>
          <a:prstGeom prst="rect">
            <a:avLst/>
          </a:prstGeom>
        </p:spPr>
        <p:txBody>
          <a:bodyPr anchor="ctr"/>
          <a:p>
            <a:pPr algn="r">
              <a:lnSpc>
                <a:spcPct val="100000"/>
              </a:lnSpc>
            </a:pPr>
            <a:fld id="{EA83E6E6-2D53-4E79-9116-91A6EAE4DC3F}" type="slidenum">
              <a:rPr b="0" lang="en-GB" sz="1050" spc="-1" strike="noStrike">
                <a:solidFill>
                  <a:srgbClr val="ffffff"/>
                </a:solidFill>
                <a:latin typeface="Century Gothic"/>
              </a:rPr>
              <a:t>1</a:t>
            </a:fld>
            <a:endParaRPr b="0" lang="en-GB" sz="105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TextShape 1"/>
          <p:cNvSpPr txBox="1"/>
          <p:nvPr/>
        </p:nvSpPr>
        <p:spPr>
          <a:xfrm>
            <a:off x="1371600" y="1803240"/>
            <a:ext cx="9448560" cy="1824840"/>
          </a:xfrm>
          <a:prstGeom prst="rect">
            <a:avLst/>
          </a:prstGeom>
          <a:noFill/>
          <a:ln>
            <a:noFill/>
          </a:ln>
        </p:spPr>
        <p:txBody>
          <a:bodyPr anchor="b"/>
          <a:p>
            <a:pPr>
              <a:lnSpc>
                <a:spcPct val="90000"/>
              </a:lnSpc>
            </a:pPr>
            <a:r>
              <a:rPr b="1" lang="en-US" sz="6000" spc="-1" strike="noStrike" cap="all">
                <a:solidFill>
                  <a:srgbClr val="ffffff"/>
                </a:solidFill>
                <a:latin typeface="Century Gothic"/>
              </a:rPr>
              <a:t>Ephesians  </a:t>
            </a:r>
            <a:br/>
            <a:r>
              <a:rPr b="1" lang="en-US" sz="6000" spc="-1" strike="noStrike" cap="all">
                <a:solidFill>
                  <a:srgbClr val="ffffff"/>
                </a:solidFill>
                <a:latin typeface="Century Gothic"/>
              </a:rPr>
              <a:t>the highlights reel</a:t>
            </a:r>
            <a:endParaRPr b="0" lang="en-US" sz="6000" spc="-1" strike="noStrike">
              <a:solidFill>
                <a:srgbClr val="ffffff"/>
              </a:solidFill>
              <a:latin typeface="Century Gothic"/>
            </a:endParaRPr>
          </a:p>
        </p:txBody>
      </p:sp>
      <p:sp>
        <p:nvSpPr>
          <p:cNvPr id="86" name="TextShape 2"/>
          <p:cNvSpPr txBox="1"/>
          <p:nvPr/>
        </p:nvSpPr>
        <p:spPr>
          <a:xfrm>
            <a:off x="1371600" y="3632040"/>
            <a:ext cx="9448560" cy="685440"/>
          </a:xfrm>
          <a:prstGeom prst="rect">
            <a:avLst/>
          </a:prstGeom>
          <a:noFill/>
          <a:ln>
            <a:noFill/>
          </a:ln>
        </p:spPr>
        <p:txBody>
          <a:bodyPr/>
          <a:p>
            <a:pPr algn="r">
              <a:lnSpc>
                <a:spcPct val="90000"/>
              </a:lnSpc>
              <a:spcBef>
                <a:spcPts val="1001"/>
              </a:spcBef>
            </a:pPr>
            <a:r>
              <a:rPr b="1" lang="en-GB" sz="3600" spc="-1" strike="noStrike">
                <a:solidFill>
                  <a:srgbClr val="ffffff"/>
                </a:solidFill>
                <a:latin typeface="Century Gothic"/>
              </a:rPr>
              <a:t>Martyn Saunders, </a:t>
            </a:r>
            <a:endParaRPr b="0" lang="en-GB" sz="3600" spc="-1" strike="noStrike">
              <a:latin typeface="Arial"/>
            </a:endParaRPr>
          </a:p>
          <a:p>
            <a:pPr algn="r">
              <a:lnSpc>
                <a:spcPct val="90000"/>
              </a:lnSpc>
              <a:spcBef>
                <a:spcPts val="1001"/>
              </a:spcBef>
            </a:pPr>
            <a:r>
              <a:rPr b="1" lang="en-GB" sz="3600" spc="-1" strike="noStrike">
                <a:solidFill>
                  <a:srgbClr val="ffffff"/>
                </a:solidFill>
                <a:latin typeface="Century Gothic"/>
              </a:rPr>
              <a:t>St Philip and St James Church, </a:t>
            </a:r>
            <a:endParaRPr b="0" lang="en-GB" sz="3600" spc="-1" strike="noStrike">
              <a:latin typeface="Arial"/>
            </a:endParaRPr>
          </a:p>
          <a:p>
            <a:pPr algn="r">
              <a:lnSpc>
                <a:spcPct val="90000"/>
              </a:lnSpc>
              <a:spcBef>
                <a:spcPts val="1001"/>
              </a:spcBef>
            </a:pPr>
            <a:r>
              <a:rPr b="1" lang="en-GB" sz="3600" spc="-1" strike="noStrike">
                <a:solidFill>
                  <a:srgbClr val="ffffff"/>
                </a:solidFill>
                <a:latin typeface="Century Gothic"/>
              </a:rPr>
              <a:t>Sunday 10</a:t>
            </a:r>
            <a:r>
              <a:rPr b="1" lang="en-GB" sz="3600" spc="-1" strike="noStrike" baseline="101000">
                <a:solidFill>
                  <a:srgbClr val="ffffff"/>
                </a:solidFill>
                <a:latin typeface="Century Gothic"/>
              </a:rPr>
              <a:t>th</a:t>
            </a:r>
            <a:r>
              <a:rPr b="1" lang="en-GB" sz="3600" spc="-1" strike="noStrike">
                <a:solidFill>
                  <a:srgbClr val="ffffff"/>
                </a:solidFill>
                <a:latin typeface="Century Gothic"/>
              </a:rPr>
              <a:t> February</a:t>
            </a:r>
            <a:r>
              <a:rPr b="1" lang="en-GB" sz="3600" spc="-1" strike="noStrike">
                <a:solidFill>
                  <a:srgbClr val="ffffff"/>
                </a:solidFill>
                <a:latin typeface="Century Gothic"/>
              </a:rPr>
              <a:t> 2019</a:t>
            </a:r>
            <a:endParaRPr b="0" lang="en-GB" sz="3600" spc="-1" strike="noStrike">
              <a:latin typeface="Arial"/>
            </a:endParaRPr>
          </a:p>
        </p:txBody>
      </p:sp>
    </p:spTree>
  </p:cSld>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2</a:t>
            </a:r>
            <a:endParaRPr b="0" lang="en-US" sz="4000" spc="-1" strike="noStrike">
              <a:solidFill>
                <a:srgbClr val="ffffff"/>
              </a:solidFill>
              <a:latin typeface="Century Gothic"/>
            </a:endParaRPr>
          </a:p>
        </p:txBody>
      </p:sp>
      <p:sp>
        <p:nvSpPr>
          <p:cNvPr id="104"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As for you, you were dead in your transgressions and sins. … but because of his great love for us, God, who is rich in mercy made us alive with Christ.  V1, 4-5</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For it is by grace you have been saved, through faith - and this is not from yourselves, it is the gift of God – not by works, so that no one can boast. v10 </a:t>
            </a:r>
            <a:endParaRPr b="0" lang="en-US" sz="3600" spc="-1" strike="noStrike">
              <a:solidFill>
                <a:srgbClr val="ffffff"/>
              </a:solidFill>
              <a:latin typeface="Century Gothic"/>
            </a:endParaRPr>
          </a:p>
        </p:txBody>
      </p:sp>
    </p:spTree>
  </p:cSld>
  <p:timing>
    <p:tnLst>
      <p:par>
        <p:cTn id="19" dur="indefinite" restart="never" nodeType="tmRoot">
          <p:childTnLst>
            <p:seq>
              <p:cTn id="20" dur="indefinite"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2</a:t>
            </a:r>
            <a:endParaRPr b="0" lang="en-US" sz="4000" spc="-1" strike="noStrike">
              <a:solidFill>
                <a:srgbClr val="ffffff"/>
              </a:solidFill>
              <a:latin typeface="Century Gothic"/>
            </a:endParaRPr>
          </a:p>
        </p:txBody>
      </p:sp>
      <p:sp>
        <p:nvSpPr>
          <p:cNvPr id="106"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Therefore, remember that formerly you who are Gentiles [not Jews]… were separate from Christ, excluded from citizenship in Israel and foreigners to the covenants of the promise, without hope and without God in the world. </a:t>
            </a:r>
            <a:r>
              <a:rPr b="1" lang="en-US" sz="4000" spc="-1" strike="noStrike">
                <a:solidFill>
                  <a:srgbClr val="ffffff"/>
                </a:solidFill>
                <a:latin typeface="Century Gothic"/>
              </a:rPr>
              <a:t>But now in Christ Jesus you who once were far away have been brought near by the blood of Christ.  V 11-13</a:t>
            </a:r>
            <a:endParaRPr b="0" lang="en-US" sz="4000" spc="-1" strike="noStrike">
              <a:solidFill>
                <a:srgbClr val="ffffff"/>
              </a:solidFill>
              <a:latin typeface="Century Gothic"/>
            </a:endParaRPr>
          </a:p>
        </p:txBody>
      </p:sp>
    </p:spTree>
  </p:cSld>
  <p:timing>
    <p:tnLst>
      <p:par>
        <p:cTn id="21" dur="indefinite" restart="never" nodeType="tmRoot">
          <p:childTnLst>
            <p:seq>
              <p:cTn id="22" dur="indefinite"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2 – all equal in christ</a:t>
            </a:r>
            <a:endParaRPr b="0" lang="en-US" sz="4000" spc="-1" strike="noStrike">
              <a:solidFill>
                <a:srgbClr val="ffffff"/>
              </a:solidFill>
              <a:latin typeface="Century Gothic"/>
            </a:endParaRPr>
          </a:p>
        </p:txBody>
      </p:sp>
      <p:sp>
        <p:nvSpPr>
          <p:cNvPr id="108"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4000" spc="-1" strike="noStrike">
                <a:solidFill>
                  <a:srgbClr val="ffffff"/>
                </a:solidFill>
                <a:latin typeface="Century Gothic"/>
              </a:rPr>
              <a:t>His purpose was to create in himself one new humanity out of the two, thus making peace, and in one body to reconcile both of them to God through the cross. Verse 15+16</a:t>
            </a:r>
            <a:endParaRPr b="0" lang="en-US" sz="4000" spc="-1" strike="noStrike">
              <a:solidFill>
                <a:srgbClr val="ffffff"/>
              </a:solidFill>
              <a:latin typeface="Century Gothic"/>
            </a:endParaRPr>
          </a:p>
        </p:txBody>
      </p:sp>
    </p:spTree>
  </p:cSld>
  <p:timing>
    <p:tnLst>
      <p:par>
        <p:cTn id="23" dur="indefinite" restart="never" nodeType="tmRoot">
          <p:childTnLst>
            <p:seq>
              <p:cTn id="24" dur="indefinite"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2 – all equal in christ</a:t>
            </a:r>
            <a:endParaRPr b="0" lang="en-US" sz="4000" spc="-1" strike="noStrike">
              <a:solidFill>
                <a:srgbClr val="ffffff"/>
              </a:solidFill>
              <a:latin typeface="Century Gothic"/>
            </a:endParaRPr>
          </a:p>
        </p:txBody>
      </p:sp>
      <p:sp>
        <p:nvSpPr>
          <p:cNvPr id="110" name="TextShape 2"/>
          <p:cNvSpPr txBox="1"/>
          <p:nvPr/>
        </p:nvSpPr>
        <p:spPr>
          <a:xfrm>
            <a:off x="685800" y="236088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4000" spc="-1" strike="noStrike">
                <a:solidFill>
                  <a:srgbClr val="ffffff"/>
                </a:solidFill>
                <a:latin typeface="Century Gothic"/>
              </a:rPr>
              <a:t>His purpose was to create in himself one new humanity out of the two, thus making peace, and in one body to reconcile both of them to God through the cross. Verse 15+16</a:t>
            </a:r>
            <a:endParaRPr b="0" lang="en-US" sz="40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4000" spc="-1" strike="noStrike">
                <a:solidFill>
                  <a:srgbClr val="ffffff"/>
                </a:solidFill>
                <a:latin typeface="Century Gothic"/>
              </a:rPr>
              <a:t>For through him we both have access to the Father by one Spirit. v18</a:t>
            </a:r>
            <a:endParaRPr b="0" lang="en-US" sz="4000" spc="-1" strike="noStrike">
              <a:solidFill>
                <a:srgbClr val="ffffff"/>
              </a:solidFill>
              <a:latin typeface="Century Gothic"/>
            </a:endParaRPr>
          </a:p>
        </p:txBody>
      </p:sp>
    </p:spTree>
  </p:cSld>
  <p:timing>
    <p:tnLst>
      <p:par>
        <p:cTn id="25" dur="indefinite" restart="never" nodeType="tmRoot">
          <p:childTnLst>
            <p:seq>
              <p:cTn id="26" dur="indefinite"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3 </a:t>
            </a:r>
            <a:endParaRPr b="0" lang="en-US" sz="4000" spc="-1" strike="noStrike">
              <a:solidFill>
                <a:srgbClr val="ffffff"/>
              </a:solidFill>
              <a:latin typeface="Century Gothic"/>
            </a:endParaRPr>
          </a:p>
        </p:txBody>
      </p:sp>
      <p:sp>
        <p:nvSpPr>
          <p:cNvPr id="112"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In reading this you will be able to understand my insight into the mystery of Christ. (v4)</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This mystery is that through the gospel the Gentiles are heirs together with Israel, members together of one body, and sharers together in the promise in Christ Jesus. (v6)</a:t>
            </a:r>
            <a:endParaRPr b="0" lang="en-US" sz="3600" spc="-1" strike="noStrike">
              <a:solidFill>
                <a:srgbClr val="ffffff"/>
              </a:solidFill>
              <a:latin typeface="Century Gothic"/>
            </a:endParaRPr>
          </a:p>
        </p:txBody>
      </p:sp>
    </p:spTree>
  </p:cSld>
  <p:timing>
    <p:tnLst>
      <p:par>
        <p:cTn id="27" dur="indefinite" restart="never" nodeType="tmRoot">
          <p:childTnLst>
            <p:seq>
              <p:cTn id="28" dur="indefinite"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3 </a:t>
            </a:r>
            <a:endParaRPr b="0" lang="en-US" sz="4000" spc="-1" strike="noStrike">
              <a:solidFill>
                <a:srgbClr val="ffffff"/>
              </a:solidFill>
              <a:latin typeface="Century Gothic"/>
            </a:endParaRPr>
          </a:p>
        </p:txBody>
      </p:sp>
      <p:sp>
        <p:nvSpPr>
          <p:cNvPr id="114"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His intent was that now, through the Church, the manifold wisdom of God should be made known to the rulers and authorities in the heavenly realms….. (v10)</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In him and through faith in him we may approach God with freedom and confidence (v 12)</a:t>
            </a:r>
            <a:endParaRPr b="0" lang="en-US" sz="3600" spc="-1" strike="noStrike">
              <a:solidFill>
                <a:srgbClr val="ffffff"/>
              </a:solidFill>
              <a:latin typeface="Century Gothic"/>
            </a:endParaRPr>
          </a:p>
        </p:txBody>
      </p:sp>
    </p:spTree>
  </p:cSld>
  <p:timing>
    <p:tnLst>
      <p:par>
        <p:cTn id="29" dur="indefinite" restart="never" nodeType="tmRoot">
          <p:childTnLst>
            <p:seq>
              <p:cTn id="30" dur="indefinite"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3 – another pRayer </a:t>
            </a:r>
            <a:endParaRPr b="0" lang="en-US" sz="4000" spc="-1" strike="noStrike">
              <a:solidFill>
                <a:srgbClr val="ffffff"/>
              </a:solidFill>
              <a:latin typeface="Century Gothic"/>
            </a:endParaRPr>
          </a:p>
        </p:txBody>
      </p:sp>
      <p:sp>
        <p:nvSpPr>
          <p:cNvPr id="116"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a:t>
            </a:r>
            <a:r>
              <a:rPr b="1" lang="en-US" sz="3600" spc="-1" strike="noStrike">
                <a:solidFill>
                  <a:srgbClr val="ffffff"/>
                </a:solidFill>
                <a:latin typeface="Century Gothic"/>
              </a:rPr>
              <a:t>I pray that out of his glorious riches he may strengthen you with power through his Spirit in your inner being” v 16</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And I pray that you,.. may have power, …  to grasp how wide and long and high and deep is the love of Christ, and to know this love that surpasses knowledge – that you may be filled to the measure of all the fullness of God v16-19</a:t>
            </a:r>
            <a:endParaRPr b="0" lang="en-US" sz="3600" spc="-1" strike="noStrike">
              <a:solidFill>
                <a:srgbClr val="ffffff"/>
              </a:solidFill>
              <a:latin typeface="Century Gothic"/>
            </a:endParaRPr>
          </a:p>
        </p:txBody>
      </p:sp>
    </p:spTree>
  </p:cSld>
  <p:timing>
    <p:tnLst>
      <p:par>
        <p:cTn id="31" dur="indefinite" restart="never" nodeType="tmRoot">
          <p:childTnLst>
            <p:seq>
              <p:cTn id="32" dur="indefinite"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TextShape 1"/>
          <p:cNvSpPr txBox="1"/>
          <p:nvPr/>
        </p:nvSpPr>
        <p:spPr>
          <a:xfrm>
            <a:off x="609480" y="274320"/>
            <a:ext cx="10972440" cy="1142280"/>
          </a:xfrm>
          <a:prstGeom prst="rect">
            <a:avLst/>
          </a:prstGeom>
          <a:noFill/>
          <a:ln>
            <a:noFill/>
          </a:ln>
        </p:spPr>
        <p:txBody>
          <a:bodyPr anchor="ctr"/>
          <a:p>
            <a:pPr algn="ctr">
              <a:lnSpc>
                <a:spcPct val="100000"/>
              </a:lnSpc>
            </a:pPr>
            <a:r>
              <a:rPr b="0" lang="en-US" sz="4400" spc="-1" strike="noStrike">
                <a:solidFill>
                  <a:srgbClr val="000000"/>
                </a:solidFill>
                <a:latin typeface="Calibri"/>
              </a:rPr>
              <a:t>Ephesians 1-3</a:t>
            </a:r>
            <a:endParaRPr b="0" lang="en-US" sz="4400" spc="-1" strike="noStrike">
              <a:solidFill>
                <a:srgbClr val="ffffff"/>
              </a:solidFill>
              <a:latin typeface="Century Gothic"/>
            </a:endParaRPr>
          </a:p>
        </p:txBody>
      </p:sp>
      <p:sp>
        <p:nvSpPr>
          <p:cNvPr id="118" name="TextShape 2"/>
          <p:cNvSpPr txBox="1"/>
          <p:nvPr/>
        </p:nvSpPr>
        <p:spPr>
          <a:xfrm>
            <a:off x="609480" y="1600200"/>
            <a:ext cx="10972440" cy="4516560"/>
          </a:xfrm>
          <a:prstGeom prst="rect">
            <a:avLst/>
          </a:prstGeom>
          <a:noFill/>
          <a:ln>
            <a:noFill/>
          </a:ln>
        </p:spPr>
        <p:txBody>
          <a:bodyPr>
            <a:normAutofit/>
          </a:bodyPr>
          <a:p>
            <a:pPr marL="514440" indent="-514080">
              <a:lnSpc>
                <a:spcPct val="100000"/>
              </a:lnSpc>
              <a:spcBef>
                <a:spcPts val="641"/>
              </a:spcBef>
              <a:buClr>
                <a:srgbClr val="000000"/>
              </a:buClr>
              <a:buFont typeface="Calibri"/>
              <a:buAutoNum type="arabicPeriod"/>
            </a:pPr>
            <a:r>
              <a:rPr b="0" lang="en-US" sz="4800" spc="-1" strike="noStrike">
                <a:solidFill>
                  <a:srgbClr val="ffffff"/>
                </a:solidFill>
                <a:latin typeface="Calibri"/>
              </a:rPr>
              <a:t>‘</a:t>
            </a:r>
            <a:r>
              <a:rPr b="0" lang="en-US" sz="4800" spc="-1" strike="noStrike">
                <a:solidFill>
                  <a:srgbClr val="ffffff"/>
                </a:solidFill>
                <a:latin typeface="Calibri"/>
              </a:rPr>
              <a:t>Who am I?’ – the question of identity, </a:t>
            </a:r>
            <a:endParaRPr b="0" lang="en-US" sz="4800" spc="-1" strike="noStrike">
              <a:solidFill>
                <a:srgbClr val="ffffff"/>
              </a:solidFill>
              <a:latin typeface="Century Gothic"/>
            </a:endParaRPr>
          </a:p>
          <a:p>
            <a:pPr marL="514440" indent="-514080">
              <a:lnSpc>
                <a:spcPct val="100000"/>
              </a:lnSpc>
              <a:spcBef>
                <a:spcPts val="641"/>
              </a:spcBef>
              <a:buClr>
                <a:srgbClr val="000000"/>
              </a:buClr>
              <a:buFont typeface="Calibri"/>
              <a:buAutoNum type="arabicPeriod"/>
            </a:pPr>
            <a:r>
              <a:rPr b="0" lang="en-US" sz="4800" spc="-1" strike="noStrike">
                <a:solidFill>
                  <a:srgbClr val="ffffff"/>
                </a:solidFill>
                <a:latin typeface="Calibri"/>
              </a:rPr>
              <a:t>‘</a:t>
            </a:r>
            <a:r>
              <a:rPr b="0" lang="en-US" sz="4800" spc="-1" strike="noStrike">
                <a:solidFill>
                  <a:srgbClr val="ffffff"/>
                </a:solidFill>
                <a:latin typeface="Calibri"/>
              </a:rPr>
              <a:t>Where do I fit?’ – a question of belonging. </a:t>
            </a:r>
            <a:endParaRPr b="0" lang="en-US" sz="4800" spc="-1" strike="noStrike">
              <a:solidFill>
                <a:srgbClr val="ffffff"/>
              </a:solidFill>
              <a:latin typeface="Century Gothic"/>
            </a:endParaRPr>
          </a:p>
          <a:p>
            <a:pPr marL="514440" indent="-514080">
              <a:lnSpc>
                <a:spcPct val="100000"/>
              </a:lnSpc>
              <a:spcBef>
                <a:spcPts val="641"/>
              </a:spcBef>
              <a:buClr>
                <a:srgbClr val="000000"/>
              </a:buClr>
              <a:buFont typeface="Calibri"/>
              <a:buAutoNum type="arabicPeriod"/>
            </a:pPr>
            <a:r>
              <a:rPr b="0" lang="en-US" sz="4800" spc="-1" strike="noStrike">
                <a:solidFill>
                  <a:srgbClr val="ffffff"/>
                </a:solidFill>
                <a:latin typeface="Calibri"/>
              </a:rPr>
              <a:t>‘</a:t>
            </a:r>
            <a:r>
              <a:rPr b="0" lang="en-US" sz="4800" spc="-1" strike="noStrike">
                <a:solidFill>
                  <a:srgbClr val="ffffff"/>
                </a:solidFill>
                <a:latin typeface="Calibri"/>
              </a:rPr>
              <a:t>What am I living for?’ – the question of purpose.  </a:t>
            </a:r>
            <a:endParaRPr b="0" lang="en-US" sz="4800" spc="-1" strike="noStrike">
              <a:solidFill>
                <a:srgbClr val="ffffff"/>
              </a:solidFill>
              <a:latin typeface="Century Gothic"/>
            </a:endParaRPr>
          </a:p>
          <a:p>
            <a:pPr marL="343080" indent="-342720" algn="r">
              <a:lnSpc>
                <a:spcPct val="100000"/>
              </a:lnSpc>
              <a:spcBef>
                <a:spcPts val="641"/>
              </a:spcBef>
            </a:pPr>
            <a:endParaRPr b="0" lang="en-US" sz="4800" spc="-1" strike="noStrike">
              <a:solidFill>
                <a:srgbClr val="ffffff"/>
              </a:solidFill>
              <a:latin typeface="Century Gothic"/>
            </a:endParaRPr>
          </a:p>
          <a:p>
            <a:pPr marL="343080" indent="-342720" algn="r">
              <a:lnSpc>
                <a:spcPct val="100000"/>
              </a:lnSpc>
              <a:spcBef>
                <a:spcPts val="641"/>
              </a:spcBef>
            </a:pPr>
            <a:r>
              <a:rPr b="0" i="1" lang="en-US" sz="4800" spc="-1" strike="noStrike">
                <a:solidFill>
                  <a:srgbClr val="ffffff"/>
                </a:solidFill>
                <a:latin typeface="Calibri"/>
              </a:rPr>
              <a:t>‘</a:t>
            </a:r>
            <a:r>
              <a:rPr b="0" i="1" lang="en-US" sz="4800" spc="-1" strike="noStrike">
                <a:solidFill>
                  <a:srgbClr val="ffffff"/>
                </a:solidFill>
                <a:latin typeface="Calibri"/>
              </a:rPr>
              <a:t>It’s in Christ that we that we find out </a:t>
            </a:r>
            <a:br/>
            <a:r>
              <a:rPr b="0" i="1" lang="en-US" sz="4800" spc="-1" strike="noStrike">
                <a:solidFill>
                  <a:srgbClr val="ffffff"/>
                </a:solidFill>
                <a:latin typeface="Calibri"/>
              </a:rPr>
              <a:t>who we are and what we are living for’ </a:t>
            </a:r>
            <a:br/>
            <a:r>
              <a:rPr b="0" lang="en-US" sz="4000" spc="-1" strike="noStrike">
                <a:solidFill>
                  <a:srgbClr val="000000"/>
                </a:solidFill>
                <a:latin typeface="Calibri"/>
              </a:rPr>
              <a:t>(Ephesians 1:11) The Message</a:t>
            </a:r>
            <a:endParaRPr b="0" lang="en-US" sz="4000" spc="-1" strike="noStrike">
              <a:solidFill>
                <a:srgbClr val="ffffff"/>
              </a:solidFill>
              <a:latin typeface="Century Gothic"/>
            </a:endParaRPr>
          </a:p>
        </p:txBody>
      </p:sp>
    </p:spTree>
  </p:cSld>
  <p:timing>
    <p:tnLst>
      <p:par>
        <p:cTn id="33" dur="indefinite" restart="never" nodeType="tmRoot">
          <p:childTnLst>
            <p:seq>
              <p:cTn id="34" dur="indefinite"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TextShape 1"/>
          <p:cNvSpPr txBox="1"/>
          <p:nvPr/>
        </p:nvSpPr>
        <p:spPr>
          <a:xfrm>
            <a:off x="504000" y="2592000"/>
            <a:ext cx="10944000" cy="3744000"/>
          </a:xfrm>
          <a:prstGeom prst="rect">
            <a:avLst/>
          </a:prstGeom>
          <a:noFill/>
          <a:ln>
            <a:noFill/>
          </a:ln>
        </p:spPr>
        <p:txBody>
          <a:bodyPr>
            <a:normAutofit/>
          </a:bodyPr>
          <a:p>
            <a:pPr marL="343080" indent="-342720">
              <a:lnSpc>
                <a:spcPct val="100000"/>
              </a:lnSpc>
              <a:spcBef>
                <a:spcPts val="641"/>
              </a:spcBef>
            </a:pPr>
            <a:r>
              <a:rPr b="0" lang="en-US" sz="4400" spc="-1" strike="noStrike">
                <a:solidFill>
                  <a:srgbClr val="000000"/>
                </a:solidFill>
                <a:latin typeface="Calibri"/>
              </a:rPr>
              <a:t>	</a:t>
            </a:r>
            <a:r>
              <a:rPr b="0" lang="en-US" sz="11620" spc="-1" strike="noStrike">
                <a:solidFill>
                  <a:srgbClr val="ffffff"/>
                </a:solidFill>
                <a:latin typeface="Calibri"/>
              </a:rPr>
              <a:t>As a prisoner for the Lord,  then, I urge you to live a life worthy of the calling you have received.  (NIV)</a:t>
            </a:r>
            <a:endParaRPr b="0" lang="en-US" sz="11620" spc="-1" strike="noStrike">
              <a:solidFill>
                <a:srgbClr val="ffffff"/>
              </a:solidFill>
              <a:latin typeface="Century Gothic"/>
            </a:endParaRPr>
          </a:p>
          <a:p>
            <a:pPr marL="343080" indent="-342720">
              <a:lnSpc>
                <a:spcPct val="100000"/>
              </a:lnSpc>
              <a:spcBef>
                <a:spcPts val="641"/>
              </a:spcBef>
            </a:pPr>
            <a:endParaRPr b="0" lang="en-US" sz="11620" spc="-1" strike="noStrike">
              <a:solidFill>
                <a:srgbClr val="ffffff"/>
              </a:solidFill>
              <a:latin typeface="Century Gothic"/>
            </a:endParaRPr>
          </a:p>
          <a:p>
            <a:pPr marL="343080" indent="-342720">
              <a:lnSpc>
                <a:spcPct val="100000"/>
              </a:lnSpc>
              <a:spcBef>
                <a:spcPts val="641"/>
              </a:spcBef>
            </a:pPr>
            <a:r>
              <a:rPr b="0" lang="en-US" sz="11620" spc="-1" strike="noStrike">
                <a:solidFill>
                  <a:srgbClr val="ffffff"/>
                </a:solidFill>
                <a:latin typeface="Calibri"/>
              </a:rPr>
              <a:t>	</a:t>
            </a:r>
            <a:r>
              <a:rPr b="0" lang="en-US" sz="11620" spc="-1" strike="noStrike">
                <a:solidFill>
                  <a:srgbClr val="ffffff"/>
                </a:solidFill>
                <a:latin typeface="Calibri"/>
              </a:rPr>
              <a:t>I therefore, the prisoner in the Lord, beg you to lead a life worthy of the calling to which you have been called (NRSV)</a:t>
            </a:r>
            <a:endParaRPr b="0" lang="en-US" sz="11620" spc="-1" strike="noStrike">
              <a:solidFill>
                <a:srgbClr val="ffffff"/>
              </a:solidFill>
              <a:latin typeface="Century Gothic"/>
            </a:endParaRPr>
          </a:p>
          <a:p>
            <a:pPr marL="343080" indent="-342720">
              <a:lnSpc>
                <a:spcPct val="100000"/>
              </a:lnSpc>
              <a:spcBef>
                <a:spcPts val="641"/>
              </a:spcBef>
            </a:pPr>
            <a:endParaRPr b="0" lang="en-US" sz="11620" spc="-1" strike="noStrike">
              <a:solidFill>
                <a:srgbClr val="ffffff"/>
              </a:solidFill>
              <a:latin typeface="Century Gothic"/>
            </a:endParaRPr>
          </a:p>
          <a:p>
            <a:pPr marL="343080" indent="-342720">
              <a:lnSpc>
                <a:spcPct val="100000"/>
              </a:lnSpc>
              <a:spcBef>
                <a:spcPts val="641"/>
              </a:spcBef>
            </a:pPr>
            <a:r>
              <a:rPr b="0" lang="en-US" sz="11620" spc="-1" strike="noStrike">
                <a:solidFill>
                  <a:srgbClr val="ffffff"/>
                </a:solidFill>
                <a:latin typeface="Calibri"/>
              </a:rPr>
              <a:t>	</a:t>
            </a:r>
            <a:r>
              <a:rPr b="0" lang="en-US" sz="11620" spc="-1" strike="noStrike">
                <a:solidFill>
                  <a:srgbClr val="ffffff"/>
                </a:solidFill>
                <a:latin typeface="Calibri"/>
              </a:rPr>
              <a:t>As a prisoner of the Lord, I beg you to live in a way that is worthy of the people God has chosen to be his own. (CEV)</a:t>
            </a:r>
            <a:endParaRPr b="0" lang="en-US" sz="11620" spc="-1" strike="noStrike">
              <a:solidFill>
                <a:srgbClr val="ffffff"/>
              </a:solidFill>
              <a:latin typeface="Century Gothic"/>
            </a:endParaRPr>
          </a:p>
          <a:p>
            <a:pPr marL="343080" indent="-342720">
              <a:lnSpc>
                <a:spcPct val="100000"/>
              </a:lnSpc>
              <a:spcBef>
                <a:spcPts val="641"/>
              </a:spcBef>
            </a:pPr>
            <a:endParaRPr b="0" lang="en-US" sz="11620" spc="-1" strike="noStrike">
              <a:solidFill>
                <a:srgbClr val="ffffff"/>
              </a:solidFill>
              <a:latin typeface="Century Gothic"/>
            </a:endParaRPr>
          </a:p>
          <a:p>
            <a:pPr marL="343080" indent="-342720">
              <a:lnSpc>
                <a:spcPct val="100000"/>
              </a:lnSpc>
              <a:spcBef>
                <a:spcPts val="641"/>
              </a:spcBef>
            </a:pPr>
            <a:endParaRPr b="0" lang="en-US" sz="11620" spc="-1" strike="noStrike">
              <a:solidFill>
                <a:srgbClr val="ffffff"/>
              </a:solidFill>
              <a:latin typeface="Century Gothic"/>
            </a:endParaRPr>
          </a:p>
        </p:txBody>
      </p:sp>
      <p:sp>
        <p:nvSpPr>
          <p:cNvPr id="120" name="TextShape 2"/>
          <p:cNvSpPr txBox="1"/>
          <p:nvPr/>
        </p:nvSpPr>
        <p:spPr>
          <a:xfrm>
            <a:off x="2210760" y="1008000"/>
            <a:ext cx="8229240" cy="856800"/>
          </a:xfrm>
          <a:prstGeom prst="rect">
            <a:avLst/>
          </a:prstGeom>
          <a:noFill/>
          <a:ln>
            <a:noFill/>
          </a:ln>
        </p:spPr>
        <p:txBody>
          <a:bodyPr anchor="ctr"/>
          <a:p>
            <a:pPr algn="ctr">
              <a:lnSpc>
                <a:spcPct val="100000"/>
              </a:lnSpc>
            </a:pPr>
            <a:r>
              <a:rPr b="1" lang="en-US" sz="8800" spc="-1" strike="noStrike">
                <a:solidFill>
                  <a:srgbClr val="ffffff"/>
                </a:solidFill>
                <a:latin typeface="Calibri"/>
              </a:rPr>
              <a:t>Ephesians 4:1</a:t>
            </a:r>
            <a:endParaRPr b="1" lang="en-US" sz="8800" spc="-1" strike="noStrike">
              <a:solidFill>
                <a:srgbClr val="ffffff"/>
              </a:solidFill>
              <a:latin typeface="Century Gothic"/>
            </a:endParaRPr>
          </a:p>
        </p:txBody>
      </p:sp>
    </p:spTree>
  </p:cSld>
  <p:timing>
    <p:tnLst>
      <p:par>
        <p:cTn id="35" dur="indefinite" restart="never" nodeType="tmRoot">
          <p:childTnLst>
            <p:seq>
              <p:cTn id="36" dur="indefinite" nodeType="mainSeq"/>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4-6 </a:t>
            </a:r>
            <a:endParaRPr b="0" lang="en-US" sz="4000" spc="-1" strike="noStrike">
              <a:solidFill>
                <a:srgbClr val="ffffff"/>
              </a:solidFill>
              <a:latin typeface="Century Gothic"/>
            </a:endParaRPr>
          </a:p>
        </p:txBody>
      </p:sp>
      <p:sp>
        <p:nvSpPr>
          <p:cNvPr id="122" name="TextShape 2"/>
          <p:cNvSpPr txBox="1"/>
          <p:nvPr/>
        </p:nvSpPr>
        <p:spPr>
          <a:xfrm>
            <a:off x="861840" y="2057400"/>
            <a:ext cx="11022120" cy="4463280"/>
          </a:xfrm>
          <a:prstGeom prst="rect">
            <a:avLst/>
          </a:prstGeom>
          <a:noFill/>
          <a:ln>
            <a:noFill/>
          </a:ln>
        </p:spPr>
        <p:txBody>
          <a:bodyPr/>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a:t>
            </a:r>
            <a:r>
              <a:rPr b="1" lang="en-US" sz="3400" spc="-1" strike="noStrike">
                <a:solidFill>
                  <a:srgbClr val="ffffff"/>
                </a:solidFill>
                <a:latin typeface="Century Gothic"/>
              </a:rPr>
              <a:t>I beg you to live a life worthy of the calling you have received” 4:1</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Unity of spirit</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Put off old self… instead speak truthfully</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Attitude and actions matter</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Relationships Husband /wife, Children , workers,</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Put on armour of God</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Pray in the spirit</a:t>
            </a:r>
            <a:endParaRPr b="0" lang="en-US" sz="3400" spc="-1" strike="noStrike">
              <a:solidFill>
                <a:srgbClr val="ffffff"/>
              </a:solidFill>
              <a:latin typeface="Century Gothic"/>
            </a:endParaRPr>
          </a:p>
        </p:txBody>
      </p:sp>
    </p:spTree>
  </p:cSld>
  <p:timing>
    <p:tnLst>
      <p:par>
        <p:cTn id="37" dur="indefinite" restart="never" nodeType="tmRoot">
          <p:childTnLst>
            <p:seq>
              <p:cTn id="38" dur="indefinite"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BackgrOUND</a:t>
            </a:r>
            <a:endParaRPr b="0" lang="en-US" sz="4000" spc="-1" strike="noStrike">
              <a:solidFill>
                <a:srgbClr val="ffffff"/>
              </a:solidFill>
              <a:latin typeface="Century Gothic"/>
            </a:endParaRPr>
          </a:p>
        </p:txBody>
      </p:sp>
      <p:sp>
        <p:nvSpPr>
          <p:cNvPr id="88"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Matthew 4:23 Jesus went through out Galilee, teaching in their synagogues, proclaiming the good news of the kingdom.</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Matthew 10:5 The twelve Jesus sent out with the following instructions: “Do not go among the Gentiles…”</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Luke 7:4 “This man deserves to have you do this because he loves our nation and has built our synagogue” (centurion and his servant)</a:t>
            </a:r>
            <a:endParaRPr b="0" lang="en-US" sz="3600" spc="-1" strike="noStrike">
              <a:solidFill>
                <a:srgbClr val="ffffff"/>
              </a:solidFill>
              <a:latin typeface="Century Gothic"/>
            </a:endParaRPr>
          </a:p>
          <a:p>
            <a:pPr>
              <a:lnSpc>
                <a:spcPct val="90000"/>
              </a:lnSpc>
              <a:spcBef>
                <a:spcPts val="1001"/>
              </a:spcBef>
            </a:pPr>
            <a:endParaRPr b="0" lang="en-US" sz="3600" spc="-1" strike="noStrike">
              <a:solidFill>
                <a:srgbClr val="ffffff"/>
              </a:solidFill>
              <a:latin typeface="Century Gothic"/>
            </a:endParaRPr>
          </a:p>
        </p:txBody>
      </p:sp>
    </p:spTree>
  </p:cSld>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TextShape 1"/>
          <p:cNvSpPr txBox="1"/>
          <p:nvPr/>
        </p:nvSpPr>
        <p:spPr>
          <a:xfrm>
            <a:off x="2895480" y="764280"/>
            <a:ext cx="8610120" cy="1292760"/>
          </a:xfrm>
          <a:prstGeom prst="rect">
            <a:avLst/>
          </a:prstGeom>
          <a:noFill/>
          <a:ln>
            <a:noFill/>
          </a:ln>
        </p:spPr>
        <p:txBody>
          <a:bodyPr lIns="0" rIns="0" tIns="0" bIns="0" anchor="ctr"/>
          <a:p>
            <a:endParaRPr b="0" lang="en-US" sz="1800" spc="-1" strike="noStrike">
              <a:solidFill>
                <a:srgbClr val="ffffff"/>
              </a:solidFill>
              <a:latin typeface="Century Gothic"/>
            </a:endParaRPr>
          </a:p>
        </p:txBody>
      </p:sp>
      <p:sp>
        <p:nvSpPr>
          <p:cNvPr id="124" name="TextShape 2"/>
          <p:cNvSpPr txBox="1"/>
          <p:nvPr/>
        </p:nvSpPr>
        <p:spPr>
          <a:xfrm>
            <a:off x="685800" y="2136960"/>
            <a:ext cx="10922040" cy="743040"/>
          </a:xfrm>
          <a:prstGeom prst="rect">
            <a:avLst/>
          </a:prstGeom>
          <a:noFill/>
          <a:ln>
            <a:noFill/>
          </a:ln>
        </p:spPr>
        <p:txBody>
          <a:bodyPr lIns="90000" rIns="90000" tIns="45000" bIns="45000"/>
          <a:p>
            <a:r>
              <a:rPr b="0" lang="en-GB" sz="4400" spc="-1" strike="noStrike">
                <a:solidFill>
                  <a:srgbClr val="ffffff"/>
                </a:solidFill>
                <a:latin typeface="Dyslexie"/>
                <a:ea typeface="Dyslexie"/>
              </a:rPr>
              <a:t>Assess your attitude : Ephesians 5:1-2</a:t>
            </a:r>
            <a:endParaRPr b="0" lang="en-GB" sz="4400" spc="-1" strike="noStrike">
              <a:solidFill>
                <a:srgbClr val="ffffff"/>
              </a:solidFill>
              <a:latin typeface="Arial"/>
            </a:endParaRPr>
          </a:p>
        </p:txBody>
      </p:sp>
      <p:sp>
        <p:nvSpPr>
          <p:cNvPr id="125" name="TextShape 3"/>
          <p:cNvSpPr txBox="1"/>
          <p:nvPr/>
        </p:nvSpPr>
        <p:spPr>
          <a:xfrm>
            <a:off x="792000" y="3083040"/>
            <a:ext cx="10440000" cy="876960"/>
          </a:xfrm>
          <a:prstGeom prst="rect">
            <a:avLst/>
          </a:prstGeom>
          <a:noFill/>
          <a:ln>
            <a:noFill/>
          </a:ln>
        </p:spPr>
        <p:txBody>
          <a:bodyPr lIns="90000" rIns="90000" tIns="45000" bIns="45000"/>
          <a:p>
            <a:r>
              <a:rPr b="0" lang="en-GB" sz="4400" spc="-1" strike="noStrike">
                <a:solidFill>
                  <a:srgbClr val="ffffff"/>
                </a:solidFill>
                <a:latin typeface="Dyslexie"/>
                <a:ea typeface="Dyslexie"/>
              </a:rPr>
              <a:t>Protect your Purity: Ephesians 5:3</a:t>
            </a:r>
            <a:endParaRPr b="0" lang="en-GB" sz="4400" spc="-1" strike="noStrike">
              <a:solidFill>
                <a:srgbClr val="ffffff"/>
              </a:solidFill>
              <a:latin typeface="Arial"/>
            </a:endParaRPr>
          </a:p>
        </p:txBody>
      </p:sp>
      <p:sp>
        <p:nvSpPr>
          <p:cNvPr id="126" name="TextShape 4"/>
          <p:cNvSpPr txBox="1"/>
          <p:nvPr/>
        </p:nvSpPr>
        <p:spPr>
          <a:xfrm>
            <a:off x="792000" y="3948480"/>
            <a:ext cx="11016000" cy="803520"/>
          </a:xfrm>
          <a:prstGeom prst="rect">
            <a:avLst/>
          </a:prstGeom>
          <a:noFill/>
          <a:ln>
            <a:noFill/>
          </a:ln>
        </p:spPr>
        <p:txBody>
          <a:bodyPr lIns="90000" rIns="90000" tIns="45000" bIns="45000"/>
          <a:p>
            <a:r>
              <a:rPr b="0" lang="en-GB" sz="4400" spc="-1" strike="noStrike">
                <a:solidFill>
                  <a:srgbClr val="ffffff"/>
                </a:solidFill>
                <a:latin typeface="Dyslexie"/>
                <a:ea typeface="Dyslexie"/>
              </a:rPr>
              <a:t>Watch your Words : 5v4</a:t>
            </a:r>
            <a:endParaRPr b="0" lang="en-GB" sz="4400" spc="-1" strike="noStrike">
              <a:solidFill>
                <a:srgbClr val="ffffff"/>
              </a:solidFill>
              <a:latin typeface="Arial"/>
            </a:endParaRPr>
          </a:p>
        </p:txBody>
      </p:sp>
      <p:sp>
        <p:nvSpPr>
          <p:cNvPr id="127" name="TextShape 5"/>
          <p:cNvSpPr txBox="1"/>
          <p:nvPr/>
        </p:nvSpPr>
        <p:spPr>
          <a:xfrm>
            <a:off x="936000" y="5304960"/>
            <a:ext cx="3080880" cy="743040"/>
          </a:xfrm>
          <a:prstGeom prst="rect">
            <a:avLst/>
          </a:prstGeom>
          <a:noFill/>
          <a:ln>
            <a:noFill/>
          </a:ln>
        </p:spPr>
        <p:txBody>
          <a:bodyPr lIns="90000" rIns="90000" tIns="45000" bIns="45000"/>
          <a:p>
            <a:r>
              <a:rPr b="0" lang="en-GB" sz="4400" spc="-1" strike="noStrike">
                <a:solidFill>
                  <a:srgbClr val="ffffff"/>
                </a:solidFill>
                <a:latin typeface="Dyslexie"/>
                <a:ea typeface="Dyslexie"/>
              </a:rPr>
              <a:t>Wake –up!</a:t>
            </a:r>
            <a:endParaRPr b="0" lang="en-GB" sz="4400" spc="-1" strike="noStrike">
              <a:solidFill>
                <a:srgbClr val="ffffff"/>
              </a:solidFill>
              <a:latin typeface="Arial"/>
            </a:endParaRPr>
          </a:p>
        </p:txBody>
      </p:sp>
    </p:spTree>
  </p:cSld>
  <p:timing>
    <p:tnLst>
      <p:par>
        <p:cTn id="39" dur="indefinite" restart="never" nodeType="tmRoot">
          <p:childTnLst>
            <p:seq>
              <p:cTn id="40" dur="indefinite" nodeType="mainSeq"/>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TextShape 1"/>
          <p:cNvSpPr txBox="1"/>
          <p:nvPr/>
        </p:nvSpPr>
        <p:spPr>
          <a:xfrm>
            <a:off x="492480" y="338400"/>
            <a:ext cx="11656080" cy="6310440"/>
          </a:xfrm>
          <a:prstGeom prst="rect">
            <a:avLst/>
          </a:prstGeom>
          <a:noFill/>
          <a:ln>
            <a:noFill/>
          </a:ln>
        </p:spPr>
        <p:txBody>
          <a:bodyPr/>
          <a:p>
            <a:pPr marL="228600" indent="-228240">
              <a:lnSpc>
                <a:spcPct val="90000"/>
              </a:lnSpc>
              <a:spcBef>
                <a:spcPts val="1001"/>
              </a:spcBef>
              <a:buClr>
                <a:srgbClr val="000000"/>
              </a:buClr>
              <a:buFont typeface="Arial"/>
              <a:buChar char="•"/>
            </a:pPr>
            <a:r>
              <a:rPr b="0" lang="en-US" sz="3900" spc="-1" strike="noStrike">
                <a:solidFill>
                  <a:srgbClr val="ffffff"/>
                </a:solidFill>
                <a:latin typeface="Calibri"/>
                <a:ea typeface="Arial"/>
              </a:rPr>
              <a:t>Be </a:t>
            </a:r>
            <a:r>
              <a:rPr b="0" lang="en-US" sz="3900" spc="-1" strike="noStrike" u="sng">
                <a:solidFill>
                  <a:srgbClr val="ffffff"/>
                </a:solidFill>
                <a:uFillTx/>
                <a:latin typeface="Calibri"/>
                <a:ea typeface="Arial"/>
              </a:rPr>
              <a:t>careful : </a:t>
            </a:r>
            <a:r>
              <a:rPr b="0" lang="en-US" sz="3900" spc="-1" strike="noStrike">
                <a:solidFill>
                  <a:srgbClr val="ffffff"/>
                </a:solidFill>
                <a:latin typeface="Calibri"/>
                <a:ea typeface="Arial"/>
              </a:rPr>
              <a:t>‘Be very careful, then, how you live – not as unwise but as wise’ (Ephesians 5v15)</a:t>
            </a:r>
            <a:endParaRPr b="0" lang="en-US" sz="3900" spc="-1" strike="noStrike">
              <a:solidFill>
                <a:srgbClr val="ffffff"/>
              </a:solidFill>
              <a:latin typeface="Century Gothic"/>
            </a:endParaRPr>
          </a:p>
          <a:p>
            <a:pPr>
              <a:lnSpc>
                <a:spcPct val="90000"/>
              </a:lnSpc>
              <a:spcBef>
                <a:spcPts val="1001"/>
              </a:spcBef>
            </a:pPr>
            <a:r>
              <a:rPr b="0" lang="en-US" sz="3900" spc="-1" strike="noStrike">
                <a:solidFill>
                  <a:srgbClr val="ffffff"/>
                </a:solidFill>
                <a:latin typeface="Calibri"/>
                <a:ea typeface="Arial"/>
              </a:rPr>
              <a:t>Be </a:t>
            </a:r>
            <a:r>
              <a:rPr b="0" lang="en-US" sz="3900" spc="-1" strike="noStrike" u="sng">
                <a:solidFill>
                  <a:srgbClr val="ffffff"/>
                </a:solidFill>
                <a:uFillTx/>
                <a:latin typeface="Calibri"/>
                <a:ea typeface="Arial"/>
              </a:rPr>
              <a:t>smart  :- </a:t>
            </a:r>
            <a:r>
              <a:rPr b="0" lang="en-US" sz="3900" spc="-1" strike="noStrike">
                <a:solidFill>
                  <a:srgbClr val="ffffff"/>
                </a:solidFill>
                <a:latin typeface="Calibri"/>
                <a:ea typeface="Arial"/>
              </a:rPr>
              <a:t>‘making the most of every opportunity’ (</a:t>
            </a:r>
            <a:r>
              <a:rPr b="0" lang="en-US" sz="3900" spc="-1" strike="noStrike">
                <a:solidFill>
                  <a:srgbClr val="ffffff"/>
                </a:solidFill>
                <a:latin typeface="Calibri"/>
                <a:ea typeface="Arial"/>
              </a:rPr>
              <a:t>Ephesians 5</a:t>
            </a:r>
            <a:r>
              <a:rPr b="0" lang="en-US" sz="3900" spc="-1" strike="noStrike">
                <a:solidFill>
                  <a:srgbClr val="ffffff"/>
                </a:solidFill>
                <a:latin typeface="Calibri"/>
                <a:ea typeface="Arial"/>
              </a:rPr>
              <a:t>v16)</a:t>
            </a:r>
            <a:endParaRPr b="0" lang="en-US" sz="3900" spc="-1" strike="noStrike">
              <a:solidFill>
                <a:srgbClr val="ffffff"/>
              </a:solidFill>
              <a:latin typeface="Century Gothic"/>
            </a:endParaRPr>
          </a:p>
          <a:p>
            <a:pPr>
              <a:lnSpc>
                <a:spcPct val="90000"/>
              </a:lnSpc>
              <a:spcBef>
                <a:spcPts val="1001"/>
              </a:spcBef>
            </a:pPr>
            <a:r>
              <a:rPr b="0" lang="en-US" sz="3900" spc="-1" strike="noStrike">
                <a:solidFill>
                  <a:srgbClr val="ffffff"/>
                </a:solidFill>
                <a:latin typeface="Calibri"/>
                <a:ea typeface="Arial"/>
              </a:rPr>
              <a:t>Be </a:t>
            </a:r>
            <a:r>
              <a:rPr b="0" lang="en-US" sz="3900" spc="-1" strike="noStrike" u="sng">
                <a:solidFill>
                  <a:srgbClr val="ffffff"/>
                </a:solidFill>
                <a:uFillTx/>
                <a:latin typeface="Calibri"/>
                <a:ea typeface="Arial"/>
              </a:rPr>
              <a:t>filled </a:t>
            </a:r>
            <a:r>
              <a:rPr b="0" lang="en-US" sz="3900" spc="-1" strike="noStrike">
                <a:solidFill>
                  <a:srgbClr val="ffffff"/>
                </a:solidFill>
                <a:latin typeface="Calibri"/>
                <a:ea typeface="Arial"/>
              </a:rPr>
              <a:t>‘be filled with the Spirit’ (</a:t>
            </a:r>
            <a:r>
              <a:rPr b="0" lang="en-US" sz="3900" spc="-1" strike="noStrike">
                <a:solidFill>
                  <a:srgbClr val="ffffff"/>
                </a:solidFill>
                <a:latin typeface="Calibri"/>
                <a:ea typeface="Arial"/>
              </a:rPr>
              <a:t>Ephesians 5</a:t>
            </a:r>
            <a:r>
              <a:rPr b="0" lang="en-US" sz="3900" spc="-1" strike="noStrike">
                <a:solidFill>
                  <a:srgbClr val="ffffff"/>
                </a:solidFill>
                <a:latin typeface="Calibri"/>
                <a:ea typeface="Arial"/>
              </a:rPr>
              <a:t>v18 – a lifestyle of worship) </a:t>
            </a:r>
            <a:endParaRPr b="0" lang="en-US" sz="3900" spc="-1" strike="noStrike">
              <a:solidFill>
                <a:srgbClr val="ffffff"/>
              </a:solidFill>
              <a:latin typeface="Century Gothic"/>
            </a:endParaRPr>
          </a:p>
          <a:p>
            <a:pPr>
              <a:lnSpc>
                <a:spcPct val="90000"/>
              </a:lnSpc>
              <a:spcBef>
                <a:spcPts val="1001"/>
              </a:spcBef>
            </a:pPr>
            <a:r>
              <a:rPr b="0" lang="en-US" sz="3900" spc="-1" strike="noStrike">
                <a:solidFill>
                  <a:srgbClr val="ffffff"/>
                </a:solidFill>
                <a:latin typeface="Calibri"/>
                <a:ea typeface="Arial"/>
              </a:rPr>
              <a:t>Be </a:t>
            </a:r>
            <a:r>
              <a:rPr b="0" lang="en-US" sz="3900" spc="-1" strike="noStrike" u="sng">
                <a:solidFill>
                  <a:srgbClr val="ffffff"/>
                </a:solidFill>
                <a:uFillTx/>
                <a:latin typeface="Calibri"/>
                <a:ea typeface="Arial"/>
              </a:rPr>
              <a:t>thankful :- </a:t>
            </a:r>
            <a:r>
              <a:rPr b="0" lang="en-US" sz="3900" spc="-1" strike="noStrike">
                <a:solidFill>
                  <a:srgbClr val="ffffff"/>
                </a:solidFill>
                <a:latin typeface="Calibri"/>
                <a:ea typeface="Arial"/>
              </a:rPr>
              <a:t>‘always giving thanks to God the Father for everything, in the name of our Lord Jesus Christ.’  (</a:t>
            </a:r>
            <a:r>
              <a:rPr b="0" lang="en-US" sz="3900" spc="-1" strike="noStrike">
                <a:solidFill>
                  <a:srgbClr val="ffffff"/>
                </a:solidFill>
                <a:latin typeface="Calibri"/>
                <a:ea typeface="Arial"/>
              </a:rPr>
              <a:t>Ephesians 5</a:t>
            </a:r>
            <a:r>
              <a:rPr b="0" lang="en-US" sz="3900" spc="-1" strike="noStrike">
                <a:solidFill>
                  <a:srgbClr val="ffffff"/>
                </a:solidFill>
                <a:latin typeface="Calibri"/>
                <a:ea typeface="Arial"/>
              </a:rPr>
              <a:t>v20)</a:t>
            </a:r>
            <a:endParaRPr b="0" lang="en-US" sz="3900" spc="-1" strike="noStrike">
              <a:solidFill>
                <a:srgbClr val="ffffff"/>
              </a:solidFill>
              <a:latin typeface="Century Gothic"/>
            </a:endParaRPr>
          </a:p>
          <a:p>
            <a:pPr>
              <a:lnSpc>
                <a:spcPct val="90000"/>
              </a:lnSpc>
              <a:spcBef>
                <a:spcPts val="1001"/>
              </a:spcBef>
            </a:pPr>
            <a:r>
              <a:rPr b="0" lang="en-US" sz="3900" spc="-1" strike="noStrike">
                <a:solidFill>
                  <a:srgbClr val="ffffff"/>
                </a:solidFill>
                <a:latin typeface="Calibri"/>
                <a:ea typeface="Arial"/>
              </a:rPr>
              <a:t>Be </a:t>
            </a:r>
            <a:r>
              <a:rPr b="0" lang="en-US" sz="3900" spc="-1" strike="noStrike" u="sng">
                <a:solidFill>
                  <a:srgbClr val="ffffff"/>
                </a:solidFill>
                <a:uFillTx/>
                <a:latin typeface="Calibri"/>
                <a:ea typeface="Arial"/>
              </a:rPr>
              <a:t>accountable</a:t>
            </a:r>
            <a:r>
              <a:rPr b="0" lang="en-US" sz="3900" spc="-1" strike="noStrike">
                <a:solidFill>
                  <a:srgbClr val="ffffff"/>
                </a:solidFill>
                <a:latin typeface="Calibri"/>
                <a:ea typeface="Arial"/>
              </a:rPr>
              <a:t>. </a:t>
            </a:r>
            <a:r>
              <a:rPr b="0" lang="en-US" sz="3900" spc="-1" strike="noStrike">
                <a:solidFill>
                  <a:srgbClr val="ffffff"/>
                </a:solidFill>
                <a:latin typeface="Calibri"/>
                <a:ea typeface="Arial"/>
              </a:rPr>
              <a:t>‘Submit to one another out of reverence for Christ.’ (</a:t>
            </a:r>
            <a:r>
              <a:rPr b="0" lang="en-US" sz="3900" spc="-1" strike="noStrike">
                <a:solidFill>
                  <a:srgbClr val="ffffff"/>
                </a:solidFill>
                <a:latin typeface="Calibri"/>
                <a:ea typeface="Arial"/>
              </a:rPr>
              <a:t>Ephesians 5</a:t>
            </a:r>
            <a:r>
              <a:rPr b="0" lang="en-US" sz="3900" spc="-1" strike="noStrike">
                <a:solidFill>
                  <a:srgbClr val="ffffff"/>
                </a:solidFill>
                <a:latin typeface="Calibri"/>
                <a:ea typeface="Arial"/>
              </a:rPr>
              <a:t>v21)</a:t>
            </a:r>
            <a:r>
              <a:rPr b="0" lang="en-US" sz="3900" spc="-1" strike="noStrike">
                <a:solidFill>
                  <a:srgbClr val="ffffff"/>
                </a:solidFill>
                <a:latin typeface="Calibri"/>
                <a:ea typeface="Arial"/>
              </a:rPr>
              <a:t> </a:t>
            </a:r>
            <a:endParaRPr b="0" lang="en-US" sz="3900" spc="-1" strike="noStrike">
              <a:solidFill>
                <a:srgbClr val="ffffff"/>
              </a:solidFill>
              <a:latin typeface="Century Gothic"/>
            </a:endParaRPr>
          </a:p>
        </p:txBody>
      </p:sp>
    </p:spTree>
  </p:cSld>
  <p:timing>
    <p:tnLst>
      <p:par>
        <p:cTn id="41" dur="indefinite" restart="never" nodeType="tmRoot">
          <p:childTnLst>
            <p:seq>
              <p:cTn id="42" dur="indefinite" nodeType="mainSeq"/>
              <p:prevCondLst>
                <p:cond delay="0" evt="onPrev">
                  <p:tgtEl>
                    <p:sldTgt/>
                  </p:tgtEl>
                </p:cond>
              </p:prevCondLst>
              <p:nextCondLst>
                <p:cond delay="0" evt="onNext">
                  <p:tgtEl>
                    <p:sldTgt/>
                  </p:tgtEl>
                </p:cond>
              </p:nextCondLst>
            </p:seq>
          </p:childTnLst>
        </p:cTn>
      </p:par>
    </p:tnLst>
  </p:timing>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4-6 </a:t>
            </a:r>
            <a:endParaRPr b="0" lang="en-US" sz="4000" spc="-1" strike="noStrike">
              <a:solidFill>
                <a:srgbClr val="ffffff"/>
              </a:solidFill>
              <a:latin typeface="Century Gothic"/>
            </a:endParaRPr>
          </a:p>
        </p:txBody>
      </p:sp>
      <p:sp>
        <p:nvSpPr>
          <p:cNvPr id="130" name="TextShape 2"/>
          <p:cNvSpPr txBox="1"/>
          <p:nvPr/>
        </p:nvSpPr>
        <p:spPr>
          <a:xfrm>
            <a:off x="861840" y="2057400"/>
            <a:ext cx="11022120" cy="4463280"/>
          </a:xfrm>
          <a:prstGeom prst="rect">
            <a:avLst/>
          </a:prstGeom>
          <a:noFill/>
          <a:ln>
            <a:noFill/>
          </a:ln>
        </p:spPr>
        <p:txBody>
          <a:bodyPr/>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a:t>
            </a:r>
            <a:r>
              <a:rPr b="1" lang="en-US" sz="3400" spc="-1" strike="noStrike">
                <a:solidFill>
                  <a:srgbClr val="ffffff"/>
                </a:solidFill>
                <a:latin typeface="Century Gothic"/>
              </a:rPr>
              <a:t>I beg you to live a life worthy of the calling you have received” 4:1</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Unity of spirit</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Put off old self… instead speak truthfully</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Attitude and actions matter</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Relationships Husband /wife, Children , workers,</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Put on armour of God</a:t>
            </a:r>
            <a:endParaRPr b="0" lang="en-US" sz="34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400" spc="-1" strike="noStrike">
                <a:solidFill>
                  <a:srgbClr val="ffffff"/>
                </a:solidFill>
                <a:latin typeface="Century Gothic"/>
              </a:rPr>
              <a:t>Pray in the spirit</a:t>
            </a:r>
            <a:endParaRPr b="0" lang="en-US" sz="3400" spc="-1" strike="noStrike">
              <a:solidFill>
                <a:srgbClr val="ffffff"/>
              </a:solidFill>
              <a:latin typeface="Century Gothic"/>
            </a:endParaRPr>
          </a:p>
        </p:txBody>
      </p:sp>
    </p:spTree>
  </p:cSld>
  <p:timing>
    <p:tnLst>
      <p:par>
        <p:cTn id="43" dur="indefinite" restart="never" nodeType="tmRoot">
          <p:childTnLst>
            <p:seq>
              <p:cTn id="44" dur="indefinite" nodeType="mainSeq"/>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Our pRayer from Ephesians 3</a:t>
            </a:r>
            <a:endParaRPr b="0" lang="en-US" sz="4000" spc="-1" strike="noStrike">
              <a:solidFill>
                <a:srgbClr val="ffffff"/>
              </a:solidFill>
              <a:latin typeface="Century Gothic"/>
            </a:endParaRPr>
          </a:p>
        </p:txBody>
      </p:sp>
      <p:sp>
        <p:nvSpPr>
          <p:cNvPr id="132" name="TextShape 2"/>
          <p:cNvSpPr txBox="1"/>
          <p:nvPr/>
        </p:nvSpPr>
        <p:spPr>
          <a:xfrm>
            <a:off x="457200" y="1905120"/>
            <a:ext cx="11353320" cy="4647960"/>
          </a:xfrm>
          <a:prstGeom prst="rect">
            <a:avLst/>
          </a:prstGeom>
          <a:noFill/>
          <a:ln>
            <a:noFill/>
          </a:ln>
        </p:spPr>
        <p:txBody>
          <a:bodyPr/>
          <a:p>
            <a:pPr marL="228600" indent="-228240">
              <a:lnSpc>
                <a:spcPct val="90000"/>
              </a:lnSpc>
              <a:spcBef>
                <a:spcPts val="1001"/>
              </a:spcBef>
            </a:pPr>
            <a:r>
              <a:rPr b="1" lang="en-US" sz="3200" spc="-1" strike="noStrike">
                <a:solidFill>
                  <a:srgbClr val="ffffff"/>
                </a:solidFill>
                <a:latin typeface="Century Gothic"/>
              </a:rPr>
              <a:t>Father, out of your glorious riches may you strengthen us with power through your Spirit in our inner being</a:t>
            </a:r>
            <a:endParaRPr b="0" lang="en-US" sz="3200" spc="-1" strike="noStrike">
              <a:solidFill>
                <a:srgbClr val="ffffff"/>
              </a:solidFill>
              <a:latin typeface="Century Gothic"/>
            </a:endParaRPr>
          </a:p>
          <a:p>
            <a:pPr marL="228600" indent="-228240">
              <a:lnSpc>
                <a:spcPct val="90000"/>
              </a:lnSpc>
              <a:spcBef>
                <a:spcPts val="1001"/>
              </a:spcBef>
            </a:pPr>
            <a:r>
              <a:rPr b="1" lang="en-US" sz="3200" spc="-1" strike="noStrike">
                <a:solidFill>
                  <a:srgbClr val="ffffff"/>
                </a:solidFill>
                <a:latin typeface="Century Gothic"/>
              </a:rPr>
              <a:t>May we thus know Christ dwelling  in our hearts through faith. </a:t>
            </a:r>
            <a:endParaRPr b="0" lang="en-US" sz="3200" spc="-1" strike="noStrike">
              <a:solidFill>
                <a:srgbClr val="ffffff"/>
              </a:solidFill>
              <a:latin typeface="Century Gothic"/>
            </a:endParaRPr>
          </a:p>
          <a:p>
            <a:pPr marL="228600" indent="-228240">
              <a:lnSpc>
                <a:spcPct val="90000"/>
              </a:lnSpc>
              <a:spcBef>
                <a:spcPts val="1001"/>
              </a:spcBef>
            </a:pPr>
            <a:r>
              <a:rPr b="1" lang="en-US" sz="3200" spc="-1" strike="noStrike">
                <a:solidFill>
                  <a:srgbClr val="ffffff"/>
                </a:solidFill>
                <a:latin typeface="Century Gothic"/>
              </a:rPr>
              <a:t>We also pray that we, being rooted and established in love, may have power, together with all your holy people, to grasp how wide and long and high and deep is the love of Christ, and to know this love that surpasses knowledge – that we may be filled to the measure of all the fullness of God.</a:t>
            </a:r>
            <a:endParaRPr b="0" lang="en-US" sz="3200" spc="-1" strike="noStrike">
              <a:solidFill>
                <a:srgbClr val="ffffff"/>
              </a:solidFill>
              <a:latin typeface="Century Gothic"/>
            </a:endParaRPr>
          </a:p>
        </p:txBody>
      </p:sp>
    </p:spTree>
  </p:cSld>
  <p:timing>
    <p:tnLst>
      <p:par>
        <p:cTn id="45" dur="indefinite" restart="never" nodeType="tmRoot">
          <p:childTnLst>
            <p:seq>
              <p:cTn id="46" dur="indefinite" nodeType="mainSeq"/>
              <p:prevCondLst>
                <p:cond delay="0" evt="onPrev">
                  <p:tgtEl>
                    <p:sldTgt/>
                  </p:tgtEl>
                </p:cond>
              </p:prevCondLst>
              <p:nextCondLst>
                <p:cond delay="0" evt="onNext">
                  <p:tgtEl>
                    <p:sldTgt/>
                  </p:tgtEl>
                </p:cond>
              </p:nextCondLst>
            </p:seq>
          </p:childTnLst>
        </p:cTn>
      </p:par>
    </p:tnLst>
  </p:timing>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3:20-21 </a:t>
            </a:r>
            <a:endParaRPr b="0" lang="en-US" sz="4000" spc="-1" strike="noStrike">
              <a:solidFill>
                <a:srgbClr val="ffffff"/>
              </a:solidFill>
              <a:latin typeface="Century Gothic"/>
            </a:endParaRPr>
          </a:p>
        </p:txBody>
      </p:sp>
      <p:sp>
        <p:nvSpPr>
          <p:cNvPr id="134"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pPr>
            <a:r>
              <a:rPr b="1" lang="en-US" sz="4000" spc="-1" strike="noStrike" baseline="30000">
                <a:solidFill>
                  <a:srgbClr val="ffffff"/>
                </a:solidFill>
                <a:latin typeface="Century Gothic"/>
              </a:rPr>
              <a:t> </a:t>
            </a:r>
            <a:r>
              <a:rPr b="1" lang="en-US" sz="4000" spc="-1" strike="noStrike">
                <a:solidFill>
                  <a:srgbClr val="ffffff"/>
                </a:solidFill>
                <a:latin typeface="Century Gothic"/>
              </a:rPr>
              <a:t> </a:t>
            </a:r>
            <a:r>
              <a:rPr b="1" lang="en-US" sz="4000" spc="-1" strike="noStrike">
                <a:solidFill>
                  <a:srgbClr val="ffffff"/>
                </a:solidFill>
                <a:latin typeface="Century Gothic"/>
              </a:rPr>
              <a:t>Now to him who is able to do immeasurably more than all we ask or imagine, according to his power that is at work within us, to him be glory in the church and in Christ Jesus throughout all generations, for ever and ever! Amen.</a:t>
            </a:r>
            <a:endParaRPr b="0" lang="en-US" sz="4000" spc="-1" strike="noStrike">
              <a:solidFill>
                <a:srgbClr val="ffffff"/>
              </a:solidFill>
              <a:latin typeface="Century Gothic"/>
            </a:endParaRPr>
          </a:p>
        </p:txBody>
      </p:sp>
    </p:spTree>
  </p:cSld>
  <p:timing>
    <p:tnLst>
      <p:par>
        <p:cTn id="47" dur="indefinite" restart="never" nodeType="tmRoot">
          <p:childTnLst>
            <p:seq>
              <p:cTn id="48"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BackgrOUND</a:t>
            </a:r>
            <a:endParaRPr b="0" lang="en-US" sz="4000" spc="-1" strike="noStrike">
              <a:solidFill>
                <a:srgbClr val="ffffff"/>
              </a:solidFill>
              <a:latin typeface="Century Gothic"/>
            </a:endParaRPr>
          </a:p>
        </p:txBody>
      </p:sp>
      <p:sp>
        <p:nvSpPr>
          <p:cNvPr id="90"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a:t>
            </a:r>
            <a:r>
              <a:rPr b="1" lang="en-US" sz="3600" spc="-1" strike="noStrike">
                <a:solidFill>
                  <a:srgbClr val="ffffff"/>
                </a:solidFill>
                <a:latin typeface="Century Gothic"/>
              </a:rPr>
              <a:t>Go and make disciples of all nations” Matthew 28:19</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Acts 2 – Pentecost “God fearing Jews from every nation…”</a:t>
            </a:r>
            <a:endParaRPr b="0" lang="en-US" sz="3600" spc="-1" strike="noStrike">
              <a:solidFill>
                <a:srgbClr val="ffffff"/>
              </a:solidFill>
              <a:latin typeface="Century Gothic"/>
            </a:endParaRPr>
          </a:p>
          <a:p>
            <a:pPr>
              <a:lnSpc>
                <a:spcPct val="90000"/>
              </a:lnSpc>
              <a:spcBef>
                <a:spcPts val="1001"/>
              </a:spcBef>
            </a:pPr>
            <a:endParaRPr b="0" lang="en-US" sz="3600" spc="-1" strike="noStrike">
              <a:solidFill>
                <a:srgbClr val="ffffff"/>
              </a:solidFill>
              <a:latin typeface="Century Gothic"/>
            </a:endParaRPr>
          </a:p>
        </p:txBody>
      </p:sp>
    </p:spTree>
  </p:cSld>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BackgrOUND</a:t>
            </a:r>
            <a:endParaRPr b="0" lang="en-US" sz="4000" spc="-1" strike="noStrike">
              <a:solidFill>
                <a:srgbClr val="ffffff"/>
              </a:solidFill>
              <a:latin typeface="Century Gothic"/>
            </a:endParaRPr>
          </a:p>
        </p:txBody>
      </p:sp>
      <p:sp>
        <p:nvSpPr>
          <p:cNvPr id="92"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Acts 10 Peters vision, then goes to the house of a Gentile, Cornelius </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v45 : “the Holy Spirit came on all who heard the message. The circumcised believers who had come with Peter were astonished that the gift of the Holy Spirit has been poured out even on Gentiles.”</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Peter explains, Council of Jerusalem – Acts 15 </a:t>
            </a:r>
            <a:endParaRPr b="0" lang="en-US" sz="3600" spc="-1" strike="noStrike">
              <a:solidFill>
                <a:srgbClr val="ffffff"/>
              </a:solidFill>
              <a:latin typeface="Century Gothic"/>
            </a:endParaRPr>
          </a:p>
          <a:p>
            <a:pPr>
              <a:lnSpc>
                <a:spcPct val="90000"/>
              </a:lnSpc>
              <a:spcBef>
                <a:spcPts val="1001"/>
              </a:spcBef>
            </a:pPr>
            <a:endParaRPr b="0" lang="en-US" sz="3600" spc="-1" strike="noStrike">
              <a:solidFill>
                <a:srgbClr val="ffffff"/>
              </a:solidFill>
              <a:latin typeface="Century Gothic"/>
            </a:endParaRPr>
          </a:p>
        </p:txBody>
      </p:sp>
    </p:spTree>
  </p:cSld>
  <p:timing>
    <p:tnLst>
      <p:par>
        <p:cTn id="7" dur="indefinite" restart="never" nodeType="tmRoot">
          <p:childTnLst>
            <p:seq>
              <p:cTn id="8"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BackgrOUND</a:t>
            </a:r>
            <a:endParaRPr b="0" lang="en-US" sz="4000" spc="-1" strike="noStrike">
              <a:solidFill>
                <a:srgbClr val="ffffff"/>
              </a:solidFill>
              <a:latin typeface="Century Gothic"/>
            </a:endParaRPr>
          </a:p>
        </p:txBody>
      </p:sp>
      <p:sp>
        <p:nvSpPr>
          <p:cNvPr id="94"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Acts 18-19 Paul, Priscilla and Aquila in Ephesus.</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First to the Jews, then to Gentiles too – two years there.</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Sorcery books burnt, jealousy from silversmith who made shrine images of Artemis, almost a riot…</a:t>
            </a:r>
            <a:endParaRPr b="0" lang="en-US" sz="3600" spc="-1" strike="noStrike">
              <a:solidFill>
                <a:srgbClr val="ffffff"/>
              </a:solidFill>
              <a:latin typeface="Century Gothic"/>
            </a:endParaRPr>
          </a:p>
        </p:txBody>
      </p:sp>
    </p:spTree>
  </p:cSld>
  <p:timing>
    <p:tnLst>
      <p:par>
        <p:cTn id="9" dur="indefinite" restart="never" nodeType="tmRoot">
          <p:childTnLst>
            <p:seq>
              <p:cTn id="10" dur="indefinite"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1</a:t>
            </a:r>
            <a:endParaRPr b="0" lang="en-US" sz="4000" spc="-1" strike="noStrike">
              <a:solidFill>
                <a:srgbClr val="ffffff"/>
              </a:solidFill>
              <a:latin typeface="Century Gothic"/>
            </a:endParaRPr>
          </a:p>
        </p:txBody>
      </p:sp>
      <p:sp>
        <p:nvSpPr>
          <p:cNvPr id="96" name="TextShape 2"/>
          <p:cNvSpPr txBox="1"/>
          <p:nvPr/>
        </p:nvSpPr>
        <p:spPr>
          <a:xfrm>
            <a:off x="685800" y="2194560"/>
            <a:ext cx="10820160" cy="4023720"/>
          </a:xfrm>
          <a:prstGeom prst="rect">
            <a:avLst/>
          </a:prstGeom>
          <a:noFill/>
          <a:ln>
            <a:noFill/>
          </a:ln>
        </p:spPr>
        <p:txBody>
          <a:bodyPr/>
          <a:p>
            <a:pPr marL="228600" indent="-228240">
              <a:lnSpc>
                <a:spcPct val="90000"/>
              </a:lnSpc>
              <a:spcBef>
                <a:spcPts val="1001"/>
              </a:spcBef>
              <a:buClr>
                <a:srgbClr val="ffffff"/>
              </a:buClr>
              <a:buFont typeface="Arial"/>
              <a:buChar char="•"/>
            </a:pPr>
            <a:r>
              <a:rPr b="1" lang="en-US" sz="3300" spc="-1" strike="noStrike">
                <a:solidFill>
                  <a:srgbClr val="ffffff"/>
                </a:solidFill>
                <a:latin typeface="Century Gothic"/>
              </a:rPr>
              <a:t>Praise be to the God and Father of our Lord Jesus Christ, who has blessed us in the heavenly realms with every spiritual blessing in Christ.  Ephesians 1verse 3</a:t>
            </a:r>
            <a:endParaRPr b="0" lang="en-US" sz="3300" spc="-1" strike="noStrike">
              <a:solidFill>
                <a:srgbClr val="ffffff"/>
              </a:solidFill>
              <a:latin typeface="Century Gothic"/>
            </a:endParaRPr>
          </a:p>
        </p:txBody>
      </p:sp>
    </p:spTree>
  </p:cSld>
  <p:timing>
    <p:tnLst>
      <p:par>
        <p:cTn id="11" dur="indefinite" restart="never" nodeType="tmRoot">
          <p:childTnLst>
            <p:seq>
              <p:cTn id="12" dur="indefinite"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1</a:t>
            </a:r>
            <a:endParaRPr b="0" lang="en-US" sz="4000" spc="-1" strike="noStrike">
              <a:solidFill>
                <a:srgbClr val="ffffff"/>
              </a:solidFill>
              <a:latin typeface="Century Gothic"/>
            </a:endParaRPr>
          </a:p>
        </p:txBody>
      </p:sp>
      <p:sp>
        <p:nvSpPr>
          <p:cNvPr id="98" name="TextShape 2"/>
          <p:cNvSpPr txBox="1"/>
          <p:nvPr/>
        </p:nvSpPr>
        <p:spPr>
          <a:xfrm>
            <a:off x="685800" y="2194560"/>
            <a:ext cx="10820160" cy="4023720"/>
          </a:xfrm>
          <a:prstGeom prst="rect">
            <a:avLst/>
          </a:prstGeom>
          <a:noFill/>
          <a:ln>
            <a:noFill/>
          </a:ln>
        </p:spPr>
        <p:txBody>
          <a:bodyPr/>
          <a:p>
            <a:pPr marL="228600" indent="-228240">
              <a:lnSpc>
                <a:spcPct val="90000"/>
              </a:lnSpc>
              <a:spcBef>
                <a:spcPts val="1001"/>
              </a:spcBef>
              <a:buClr>
                <a:srgbClr val="ffffff"/>
              </a:buClr>
              <a:buFont typeface="Arial"/>
              <a:buChar char="•"/>
            </a:pPr>
            <a:r>
              <a:rPr b="1" lang="en-US" sz="3300" spc="-1" strike="noStrike">
                <a:solidFill>
                  <a:srgbClr val="ffffff"/>
                </a:solidFill>
                <a:latin typeface="Century Gothic"/>
              </a:rPr>
              <a:t>Praise be to the God and Father of our Lord Jesus Christ, who has blessed us in the heavenly realms with every spiritual blessing in Christ.  Ephesians 1verse 3</a:t>
            </a:r>
            <a:endParaRPr b="0" lang="en-US" sz="33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300" spc="-1" strike="noStrike">
                <a:solidFill>
                  <a:srgbClr val="ffffff"/>
                </a:solidFill>
                <a:latin typeface="Century Gothic"/>
              </a:rPr>
              <a:t>For he chose us in him before the creation of the world – verse 4</a:t>
            </a:r>
            <a:endParaRPr b="0" lang="en-US" sz="3300" spc="-1" strike="noStrike">
              <a:solidFill>
                <a:srgbClr val="ffffff"/>
              </a:solidFill>
              <a:latin typeface="Century Gothic"/>
            </a:endParaRPr>
          </a:p>
        </p:txBody>
      </p:sp>
    </p:spTree>
  </p:cSld>
  <p:timing>
    <p:tnLst>
      <p:par>
        <p:cTn id="13" dur="indefinite" restart="never" nodeType="tmRoot">
          <p:childTnLst>
            <p:seq>
              <p:cTn id="14" dur="indefinite"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1</a:t>
            </a:r>
            <a:endParaRPr b="0" lang="en-US" sz="4000" spc="-1" strike="noStrike">
              <a:solidFill>
                <a:srgbClr val="ffffff"/>
              </a:solidFill>
              <a:latin typeface="Century Gothic"/>
            </a:endParaRPr>
          </a:p>
        </p:txBody>
      </p:sp>
      <p:sp>
        <p:nvSpPr>
          <p:cNvPr id="100" name="TextShape 2"/>
          <p:cNvSpPr txBox="1"/>
          <p:nvPr/>
        </p:nvSpPr>
        <p:spPr>
          <a:xfrm>
            <a:off x="685800" y="2194560"/>
            <a:ext cx="10820160" cy="4023720"/>
          </a:xfrm>
          <a:prstGeom prst="rect">
            <a:avLst/>
          </a:prstGeom>
          <a:noFill/>
          <a:ln>
            <a:noFill/>
          </a:ln>
        </p:spPr>
        <p:txBody>
          <a:bodyPr/>
          <a:p>
            <a:pPr marL="228600" indent="-228240">
              <a:lnSpc>
                <a:spcPct val="90000"/>
              </a:lnSpc>
              <a:spcBef>
                <a:spcPts val="1001"/>
              </a:spcBef>
              <a:buClr>
                <a:srgbClr val="ffffff"/>
              </a:buClr>
              <a:buFont typeface="Arial"/>
              <a:buChar char="•"/>
            </a:pPr>
            <a:r>
              <a:rPr b="1" lang="en-US" sz="3300" spc="-1" strike="noStrike">
                <a:solidFill>
                  <a:srgbClr val="ffffff"/>
                </a:solidFill>
                <a:latin typeface="Century Gothic"/>
              </a:rPr>
              <a:t>Praise be to the God and Father of our Lord Jesus Christ, who has blessed us in the heavenly realms with every spiritual blessing in Christ.  Ephesians 1verse 3</a:t>
            </a:r>
            <a:endParaRPr b="0" lang="en-US" sz="33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300" spc="-1" strike="noStrike">
                <a:solidFill>
                  <a:srgbClr val="ffffff"/>
                </a:solidFill>
                <a:latin typeface="Century Gothic"/>
              </a:rPr>
              <a:t>For he chose us in him before the creation of the world – verse 4</a:t>
            </a:r>
            <a:endParaRPr b="0" lang="en-US" sz="33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300" spc="-1" strike="noStrike">
                <a:solidFill>
                  <a:srgbClr val="ffffff"/>
                </a:solidFill>
                <a:latin typeface="Century Gothic"/>
              </a:rPr>
              <a:t>When you believed you were marked in him with a seal, the promised Holy Spirit, who is a deposit guaranteeing our inheritance… v13-14</a:t>
            </a:r>
            <a:endParaRPr b="0" lang="en-US" sz="3300" spc="-1" strike="noStrike">
              <a:solidFill>
                <a:srgbClr val="ffffff"/>
              </a:solidFill>
              <a:latin typeface="Century Gothic"/>
            </a:endParaRPr>
          </a:p>
        </p:txBody>
      </p:sp>
    </p:spTree>
  </p:cSld>
  <p:timing>
    <p:tnLst>
      <p:par>
        <p:cTn id="15" dur="indefinite" restart="never" nodeType="tmRoot">
          <p:childTnLst>
            <p:seq>
              <p:cTn id="16" dur="indefinite"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TextShape 1"/>
          <p:cNvSpPr txBox="1"/>
          <p:nvPr/>
        </p:nvSpPr>
        <p:spPr>
          <a:xfrm>
            <a:off x="2895480" y="764280"/>
            <a:ext cx="8610120" cy="1292760"/>
          </a:xfrm>
          <a:prstGeom prst="rect">
            <a:avLst/>
          </a:prstGeom>
          <a:noFill/>
          <a:ln>
            <a:noFill/>
          </a:ln>
        </p:spPr>
        <p:txBody>
          <a:bodyPr anchor="ctr"/>
          <a:p>
            <a:pPr algn="r">
              <a:lnSpc>
                <a:spcPct val="90000"/>
              </a:lnSpc>
            </a:pPr>
            <a:r>
              <a:rPr b="0" lang="en-US" sz="4000" spc="-1" strike="noStrike" cap="all">
                <a:solidFill>
                  <a:srgbClr val="ffffff"/>
                </a:solidFill>
                <a:latin typeface="Century Gothic"/>
              </a:rPr>
              <a:t>Ephesians 1:15-22   Prayer</a:t>
            </a:r>
            <a:endParaRPr b="0" lang="en-US" sz="4000" spc="-1" strike="noStrike">
              <a:solidFill>
                <a:srgbClr val="ffffff"/>
              </a:solidFill>
              <a:latin typeface="Century Gothic"/>
            </a:endParaRPr>
          </a:p>
        </p:txBody>
      </p:sp>
      <p:sp>
        <p:nvSpPr>
          <p:cNvPr id="102" name="TextShape 2"/>
          <p:cNvSpPr txBox="1"/>
          <p:nvPr/>
        </p:nvSpPr>
        <p:spPr>
          <a:xfrm>
            <a:off x="685800" y="2194560"/>
            <a:ext cx="10820160" cy="4023720"/>
          </a:xfrm>
          <a:prstGeom prst="rect">
            <a:avLst/>
          </a:prstGeom>
          <a:noFill/>
          <a:ln>
            <a:noFill/>
          </a:ln>
        </p:spPr>
        <p:txBody>
          <a:bodyPr>
            <a:normAutofit/>
          </a:bodyPr>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I keep asking that the God of our Lord Jesus Christ, the glorious Father, may give you the spirit of wisdom and revelation so that you may know him better.</a:t>
            </a:r>
            <a:endParaRPr b="0" lang="en-US" sz="3600" spc="-1" strike="noStrike">
              <a:solidFill>
                <a:srgbClr val="ffffff"/>
              </a:solidFill>
              <a:latin typeface="Century Gothic"/>
            </a:endParaRPr>
          </a:p>
          <a:p>
            <a:pPr marL="228600" indent="-228240">
              <a:lnSpc>
                <a:spcPct val="90000"/>
              </a:lnSpc>
              <a:spcBef>
                <a:spcPts val="1001"/>
              </a:spcBef>
              <a:buClr>
                <a:srgbClr val="ffffff"/>
              </a:buClr>
              <a:buFont typeface="Arial"/>
              <a:buChar char="•"/>
            </a:pPr>
            <a:r>
              <a:rPr b="1" lang="en-US" sz="3600" spc="-1" strike="noStrike">
                <a:solidFill>
                  <a:srgbClr val="ffffff"/>
                </a:solidFill>
                <a:latin typeface="Century Gothic"/>
              </a:rPr>
              <a:t>I pray that the eyes of your heart may be enlightened, in order that you may know the hope… and his incomparably great power</a:t>
            </a:r>
            <a:endParaRPr b="0" lang="en-US" sz="3600" spc="-1" strike="noStrike">
              <a:solidFill>
                <a:srgbClr val="ffffff"/>
              </a:solidFill>
              <a:latin typeface="Century Gothic"/>
            </a:endParaRPr>
          </a:p>
        </p:txBody>
      </p:sp>
    </p:spTree>
  </p:cSld>
  <p:timing>
    <p:tnLst>
      <p:par>
        <p:cTn id="17" dur="indefinite" restart="never" nodeType="tmRoot">
          <p:childTnLst>
            <p:seq>
              <p:cTn id="18"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57</TotalTime>
  <Application>LibreOffice/6.0.3.2$Windows_X86_64 LibreOffice_project/8f48d515416608e3a835360314dac7e47fd0b821</Application>
  <Words>1001</Words>
  <Paragraphs>64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Martyn S</dc:creator>
  <dc:description/>
  <dc:language>en-GB</dc:language>
  <cp:lastModifiedBy/>
  <cp:lastPrinted>2019-02-08T15:13:42Z</cp:lastPrinted>
  <dcterms:modified xsi:type="dcterms:W3CDTF">2019-02-08T15:14:10Z</dcterms:modified>
  <cp:revision>9</cp:revision>
  <dc:subject/>
  <dc:title>Ephesians 1-3  the highlights reel</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Custom</vt:lpwstr>
  </property>
  <property fmtid="{D5CDD505-2E9C-101B-9397-08002B2CF9AE}" pid="9" name="ScaleCrop">
    <vt:bool>0</vt:bool>
  </property>
  <property fmtid="{D5CDD505-2E9C-101B-9397-08002B2CF9AE}" pid="10" name="ShareDoc">
    <vt:bool>0</vt:bool>
  </property>
  <property fmtid="{D5CDD505-2E9C-101B-9397-08002B2CF9AE}" pid="11" name="Slides">
    <vt:i4>19</vt:i4>
  </property>
</Properties>
</file>